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5.xml" ContentType="application/vnd.openxmlformats-officedocument.customXml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6.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1" r:id="rId3"/>
    <p:sldMasterId id="2147483648" r:id="rId4"/>
  </p:sldMasterIdLst>
  <p:notesMasterIdLst>
    <p:notesMasterId r:id="rId7"/>
  </p:notesMasterIdLst>
  <p:sldIdLst>
    <p:sldId id="270" r:id="rId5"/>
    <p:sldId id="271" r:id="rId6"/>
  </p:sldIdLst>
  <p:sldSz cx="10693400" cy="75565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0" userDrawn="1">
          <p15:clr>
            <a:srgbClr val="A4A3A4"/>
          </p15:clr>
        </p15:guide>
        <p15:guide id="2" pos="3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4F9"/>
    <a:srgbClr val="DBF1C6"/>
    <a:srgbClr val="F0F4FB"/>
    <a:srgbClr val="C0E59E"/>
    <a:srgbClr val="EFF3F8"/>
    <a:srgbClr val="B3B3B3"/>
    <a:srgbClr val="999999"/>
    <a:srgbClr val="E8DED4"/>
    <a:srgbClr val="E8C9BF"/>
    <a:srgbClr val="E9E4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45" autoAdjust="0"/>
  </p:normalViewPr>
  <p:slideViewPr>
    <p:cSldViewPr snapToGrid="0" showGuides="1">
      <p:cViewPr>
        <p:scale>
          <a:sx n="95" d="100"/>
          <a:sy n="95" d="100"/>
        </p:scale>
        <p:origin x="486" y="186"/>
      </p:cViewPr>
      <p:guideLst>
        <p:guide orient="horz" pos="2380"/>
        <p:guide pos="3368"/>
      </p:guideLst>
    </p:cSldViewPr>
  </p:slideViewPr>
  <p:notesTextViewPr>
    <p:cViewPr>
      <p:scale>
        <a:sx n="100" d="100"/>
        <a:sy n="100" d="100"/>
      </p:scale>
      <p:origin x="0" y="0"/>
    </p:cViewPr>
  </p:notesTextViewPr>
  <p:notesViewPr>
    <p:cSldViewPr snapToGrid="0" showGuides="1">
      <p:cViewPr varScale="1">
        <p:scale>
          <a:sx n="90" d="100"/>
          <a:sy n="90" d="100"/>
        </p:scale>
        <p:origin x="1458" y="90"/>
      </p:cViewPr>
      <p:guideLst/>
    </p:cSldViewPr>
  </p:notesViewPr>
  <p:gridSpacing cx="687600" cy="6876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4.xml"/><Relationship Id="rId3" Type="http://schemas.openxmlformats.org/officeDocument/2006/relationships/slideMaster" Target="slideMasters/slideMaster1.xml"/><Relationship Id="rId7" Type="http://schemas.openxmlformats.org/officeDocument/2006/relationships/notesMaster" Target="notesMasters/notesMaster1.xml"/><Relationship Id="rId12" Type="http://schemas.openxmlformats.org/officeDocument/2006/relationships/customXml" Target="../customXml/item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customXml" Target="../customXml/item6.xml"/><Relationship Id="rId10"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viewProps" Target="viewProps.xml"/><Relationship Id="rId14" Type="http://schemas.openxmlformats.org/officeDocument/2006/relationships/customXml" Target="../customXml/item5.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A14E6-5EF8-4C5B-8727-A38F628BED9E}" type="doc">
      <dgm:prSet loTypeId="urn:microsoft.com/office/officeart/2005/8/layout/venn3" loCatId="relationship" qsTypeId="urn:microsoft.com/office/officeart/2005/8/quickstyle/simple1" qsCatId="simple" csTypeId="urn:microsoft.com/office/officeart/2005/8/colors/accent3_4" csCatId="accent3" phldr="1"/>
      <dgm:spPr/>
      <dgm:t>
        <a:bodyPr/>
        <a:lstStyle/>
        <a:p>
          <a:endParaRPr lang="en-US"/>
        </a:p>
      </dgm:t>
    </dgm:pt>
    <dgm:pt modelId="{6201724C-410E-4187-ABBE-66270792AB99}">
      <dgm:prSet phldrT="[Tekst]"/>
      <dgm:spPr/>
      <dgm:t>
        <a:bodyPr/>
        <a:lstStyle/>
        <a:p>
          <a:endParaRPr lang="en-US" dirty="0"/>
        </a:p>
      </dgm:t>
    </dgm:pt>
    <dgm:pt modelId="{3DCB32DE-D025-4C23-A883-15F87136E3BD}" type="parTrans" cxnId="{A6AE0E07-2FD8-4A44-B9B4-60A030E82D7A}">
      <dgm:prSet/>
      <dgm:spPr/>
      <dgm:t>
        <a:bodyPr/>
        <a:lstStyle/>
        <a:p>
          <a:endParaRPr lang="en-US"/>
        </a:p>
      </dgm:t>
    </dgm:pt>
    <dgm:pt modelId="{A9D74E8D-5509-4FB3-AEA3-15D2BE1B7CE4}" type="sibTrans" cxnId="{A6AE0E07-2FD8-4A44-B9B4-60A030E82D7A}">
      <dgm:prSet/>
      <dgm:spPr/>
      <dgm:t>
        <a:bodyPr/>
        <a:lstStyle/>
        <a:p>
          <a:endParaRPr lang="en-US"/>
        </a:p>
      </dgm:t>
    </dgm:pt>
    <dgm:pt modelId="{9153C13E-A76D-4AC5-AC97-B1ED8BEE2CC7}">
      <dgm:prSet phldrT="[Tekst]"/>
      <dgm:spPr/>
      <dgm:t>
        <a:bodyPr/>
        <a:lstStyle/>
        <a:p>
          <a:endParaRPr lang="en-US" dirty="0"/>
        </a:p>
      </dgm:t>
    </dgm:pt>
    <dgm:pt modelId="{E055AFBE-C7FA-4A0E-8946-1CCBA9BEE284}" type="parTrans" cxnId="{0E26E4B9-B758-41AF-B32B-B1FFB2E96D66}">
      <dgm:prSet/>
      <dgm:spPr/>
      <dgm:t>
        <a:bodyPr/>
        <a:lstStyle/>
        <a:p>
          <a:endParaRPr lang="en-US"/>
        </a:p>
      </dgm:t>
    </dgm:pt>
    <dgm:pt modelId="{8A1B1718-D92C-495B-935B-D53D99A58501}" type="sibTrans" cxnId="{0E26E4B9-B758-41AF-B32B-B1FFB2E96D66}">
      <dgm:prSet/>
      <dgm:spPr/>
      <dgm:t>
        <a:bodyPr/>
        <a:lstStyle/>
        <a:p>
          <a:endParaRPr lang="en-US"/>
        </a:p>
      </dgm:t>
    </dgm:pt>
    <dgm:pt modelId="{6BD7D711-D360-4274-8720-AAE704631412}">
      <dgm:prSet phldrT="[Tekst]"/>
      <dgm:spPr/>
      <dgm:t>
        <a:bodyPr/>
        <a:lstStyle/>
        <a:p>
          <a:endParaRPr lang="en-US" dirty="0"/>
        </a:p>
      </dgm:t>
    </dgm:pt>
    <dgm:pt modelId="{E64562BB-340A-4734-9C10-E0EEB1E44E2F}" type="parTrans" cxnId="{15DF2B34-E3FF-41A3-8856-E6FC858645EF}">
      <dgm:prSet/>
      <dgm:spPr/>
      <dgm:t>
        <a:bodyPr/>
        <a:lstStyle/>
        <a:p>
          <a:endParaRPr lang="en-US"/>
        </a:p>
      </dgm:t>
    </dgm:pt>
    <dgm:pt modelId="{A49AE9C7-816E-4347-9809-D96BB87FC7C7}" type="sibTrans" cxnId="{15DF2B34-E3FF-41A3-8856-E6FC858645EF}">
      <dgm:prSet/>
      <dgm:spPr/>
      <dgm:t>
        <a:bodyPr/>
        <a:lstStyle/>
        <a:p>
          <a:endParaRPr lang="en-US"/>
        </a:p>
      </dgm:t>
    </dgm:pt>
    <dgm:pt modelId="{90FE34BE-EB2F-469D-BB18-466E5D35CE76}">
      <dgm:prSet phldrT="[Tekst]"/>
      <dgm:spPr/>
      <dgm:t>
        <a:bodyPr/>
        <a:lstStyle/>
        <a:p>
          <a:endParaRPr lang="en-US" dirty="0"/>
        </a:p>
      </dgm:t>
    </dgm:pt>
    <dgm:pt modelId="{021392F6-AE62-48F7-93CF-8E19782E3A25}" type="parTrans" cxnId="{A931E6A7-8514-45C7-A690-C921EF7E5296}">
      <dgm:prSet/>
      <dgm:spPr/>
      <dgm:t>
        <a:bodyPr/>
        <a:lstStyle/>
        <a:p>
          <a:endParaRPr lang="en-US"/>
        </a:p>
      </dgm:t>
    </dgm:pt>
    <dgm:pt modelId="{AADDDB03-F771-436C-96B1-F26205A5AE1B}" type="sibTrans" cxnId="{A931E6A7-8514-45C7-A690-C921EF7E5296}">
      <dgm:prSet/>
      <dgm:spPr/>
      <dgm:t>
        <a:bodyPr/>
        <a:lstStyle/>
        <a:p>
          <a:endParaRPr lang="en-US"/>
        </a:p>
      </dgm:t>
    </dgm:pt>
    <dgm:pt modelId="{B1553C44-D395-4C6D-A752-3CF4469A5EE0}" type="pres">
      <dgm:prSet presAssocID="{299A14E6-5EF8-4C5B-8727-A38F628BED9E}" presName="Name0" presStyleCnt="0">
        <dgm:presLayoutVars>
          <dgm:dir/>
          <dgm:resizeHandles val="exact"/>
        </dgm:presLayoutVars>
      </dgm:prSet>
      <dgm:spPr/>
    </dgm:pt>
    <dgm:pt modelId="{FE67B260-81DA-4E11-867B-34BDCDEF3E92}" type="pres">
      <dgm:prSet presAssocID="{6201724C-410E-4187-ABBE-66270792AB99}" presName="Name5" presStyleLbl="vennNode1" presStyleIdx="0" presStyleCnt="4" custScaleX="28399" custScaleY="28593" custLinFactNeighborX="-83674" custLinFactNeighborY="-31161">
        <dgm:presLayoutVars>
          <dgm:bulletEnabled val="1"/>
        </dgm:presLayoutVars>
      </dgm:prSet>
      <dgm:spPr/>
    </dgm:pt>
    <dgm:pt modelId="{F16D5CA1-ADF0-4354-A453-AA2FF58E5F9C}" type="pres">
      <dgm:prSet presAssocID="{A9D74E8D-5509-4FB3-AEA3-15D2BE1B7CE4}" presName="space" presStyleCnt="0"/>
      <dgm:spPr/>
    </dgm:pt>
    <dgm:pt modelId="{6449D9DD-DC8B-4298-895A-751D4211040E}" type="pres">
      <dgm:prSet presAssocID="{9153C13E-A76D-4AC5-AC97-B1ED8BEE2CC7}" presName="Name5" presStyleLbl="vennNode1" presStyleIdx="1" presStyleCnt="4" custScaleX="27340" custScaleY="27827" custLinFactNeighborX="-11128" custLinFactNeighborY="-20372">
        <dgm:presLayoutVars>
          <dgm:bulletEnabled val="1"/>
        </dgm:presLayoutVars>
      </dgm:prSet>
      <dgm:spPr/>
    </dgm:pt>
    <dgm:pt modelId="{A63220E8-1F3F-474E-9173-9DFBF9DD695F}" type="pres">
      <dgm:prSet presAssocID="{8A1B1718-D92C-495B-935B-D53D99A58501}" presName="space" presStyleCnt="0"/>
      <dgm:spPr/>
    </dgm:pt>
    <dgm:pt modelId="{422734E8-FA4E-4B72-A4CA-F6562F03AE77}" type="pres">
      <dgm:prSet presAssocID="{6BD7D711-D360-4274-8720-AAE704631412}" presName="Name5" presStyleLbl="vennNode1" presStyleIdx="2" presStyleCnt="4" custScaleX="32595" custScaleY="33626" custLinFactX="-6203" custLinFactNeighborX="-100000" custLinFactNeighborY="3941">
        <dgm:presLayoutVars>
          <dgm:bulletEnabled val="1"/>
        </dgm:presLayoutVars>
      </dgm:prSet>
      <dgm:spPr/>
    </dgm:pt>
    <dgm:pt modelId="{965FDDE7-F78B-44E6-A99F-045925555C75}" type="pres">
      <dgm:prSet presAssocID="{A49AE9C7-816E-4347-9809-D96BB87FC7C7}" presName="space" presStyleCnt="0"/>
      <dgm:spPr/>
    </dgm:pt>
    <dgm:pt modelId="{A9C800F6-311B-4F0C-9118-C4076F5211F3}" type="pres">
      <dgm:prSet presAssocID="{90FE34BE-EB2F-469D-BB18-466E5D35CE76}" presName="Name5" presStyleLbl="vennNode1" presStyleIdx="3" presStyleCnt="4" custScaleX="35045" custScaleY="34943" custLinFactX="-2994" custLinFactNeighborX="-100000" custLinFactNeighborY="25913">
        <dgm:presLayoutVars>
          <dgm:bulletEnabled val="1"/>
        </dgm:presLayoutVars>
      </dgm:prSet>
      <dgm:spPr/>
    </dgm:pt>
  </dgm:ptLst>
  <dgm:cxnLst>
    <dgm:cxn modelId="{A6AE0E07-2FD8-4A44-B9B4-60A030E82D7A}" srcId="{299A14E6-5EF8-4C5B-8727-A38F628BED9E}" destId="{6201724C-410E-4187-ABBE-66270792AB99}" srcOrd="0" destOrd="0" parTransId="{3DCB32DE-D025-4C23-A883-15F87136E3BD}" sibTransId="{A9D74E8D-5509-4FB3-AEA3-15D2BE1B7CE4}"/>
    <dgm:cxn modelId="{9C762331-EE53-400D-A2BD-DA22DB50D494}" type="presOf" srcId="{6201724C-410E-4187-ABBE-66270792AB99}" destId="{FE67B260-81DA-4E11-867B-34BDCDEF3E92}" srcOrd="0" destOrd="0" presId="urn:microsoft.com/office/officeart/2005/8/layout/venn3"/>
    <dgm:cxn modelId="{15DF2B34-E3FF-41A3-8856-E6FC858645EF}" srcId="{299A14E6-5EF8-4C5B-8727-A38F628BED9E}" destId="{6BD7D711-D360-4274-8720-AAE704631412}" srcOrd="2" destOrd="0" parTransId="{E64562BB-340A-4734-9C10-E0EEB1E44E2F}" sibTransId="{A49AE9C7-816E-4347-9809-D96BB87FC7C7}"/>
    <dgm:cxn modelId="{3889656A-D36C-497B-B74E-E6D7030C38FB}" type="presOf" srcId="{9153C13E-A76D-4AC5-AC97-B1ED8BEE2CC7}" destId="{6449D9DD-DC8B-4298-895A-751D4211040E}" srcOrd="0" destOrd="0" presId="urn:microsoft.com/office/officeart/2005/8/layout/venn3"/>
    <dgm:cxn modelId="{A931E6A7-8514-45C7-A690-C921EF7E5296}" srcId="{299A14E6-5EF8-4C5B-8727-A38F628BED9E}" destId="{90FE34BE-EB2F-469D-BB18-466E5D35CE76}" srcOrd="3" destOrd="0" parTransId="{021392F6-AE62-48F7-93CF-8E19782E3A25}" sibTransId="{AADDDB03-F771-436C-96B1-F26205A5AE1B}"/>
    <dgm:cxn modelId="{0E26E4B9-B758-41AF-B32B-B1FFB2E96D66}" srcId="{299A14E6-5EF8-4C5B-8727-A38F628BED9E}" destId="{9153C13E-A76D-4AC5-AC97-B1ED8BEE2CC7}" srcOrd="1" destOrd="0" parTransId="{E055AFBE-C7FA-4A0E-8946-1CCBA9BEE284}" sibTransId="{8A1B1718-D92C-495B-935B-D53D99A58501}"/>
    <dgm:cxn modelId="{6CA17FF0-3597-490F-94C5-FBE2420DD7D8}" type="presOf" srcId="{299A14E6-5EF8-4C5B-8727-A38F628BED9E}" destId="{B1553C44-D395-4C6D-A752-3CF4469A5EE0}" srcOrd="0" destOrd="0" presId="urn:microsoft.com/office/officeart/2005/8/layout/venn3"/>
    <dgm:cxn modelId="{D6C480F0-4C97-4B95-9F92-9E031A5659F0}" type="presOf" srcId="{90FE34BE-EB2F-469D-BB18-466E5D35CE76}" destId="{A9C800F6-311B-4F0C-9118-C4076F5211F3}" srcOrd="0" destOrd="0" presId="urn:microsoft.com/office/officeart/2005/8/layout/venn3"/>
    <dgm:cxn modelId="{A51B98FA-AA5A-42F9-A664-F3D7F55FD3AA}" type="presOf" srcId="{6BD7D711-D360-4274-8720-AAE704631412}" destId="{422734E8-FA4E-4B72-A4CA-F6562F03AE77}" srcOrd="0" destOrd="0" presId="urn:microsoft.com/office/officeart/2005/8/layout/venn3"/>
    <dgm:cxn modelId="{B8292B2A-F954-4B0D-A8B1-AB72D5409B5B}" type="presParOf" srcId="{B1553C44-D395-4C6D-A752-3CF4469A5EE0}" destId="{FE67B260-81DA-4E11-867B-34BDCDEF3E92}" srcOrd="0" destOrd="0" presId="urn:microsoft.com/office/officeart/2005/8/layout/venn3"/>
    <dgm:cxn modelId="{D9A7BE6E-DA29-4560-B603-E1921920C145}" type="presParOf" srcId="{B1553C44-D395-4C6D-A752-3CF4469A5EE0}" destId="{F16D5CA1-ADF0-4354-A453-AA2FF58E5F9C}" srcOrd="1" destOrd="0" presId="urn:microsoft.com/office/officeart/2005/8/layout/venn3"/>
    <dgm:cxn modelId="{5B4EED51-2E6A-45AD-BD05-DEDF3D002179}" type="presParOf" srcId="{B1553C44-D395-4C6D-A752-3CF4469A5EE0}" destId="{6449D9DD-DC8B-4298-895A-751D4211040E}" srcOrd="2" destOrd="0" presId="urn:microsoft.com/office/officeart/2005/8/layout/venn3"/>
    <dgm:cxn modelId="{5E9D0E53-665A-4C55-A246-9FC35ADDB64E}" type="presParOf" srcId="{B1553C44-D395-4C6D-A752-3CF4469A5EE0}" destId="{A63220E8-1F3F-474E-9173-9DFBF9DD695F}" srcOrd="3" destOrd="0" presId="urn:microsoft.com/office/officeart/2005/8/layout/venn3"/>
    <dgm:cxn modelId="{F7D9C693-7116-4895-8EB1-5407184049F7}" type="presParOf" srcId="{B1553C44-D395-4C6D-A752-3CF4469A5EE0}" destId="{422734E8-FA4E-4B72-A4CA-F6562F03AE77}" srcOrd="4" destOrd="0" presId="urn:microsoft.com/office/officeart/2005/8/layout/venn3"/>
    <dgm:cxn modelId="{FD90157B-7EBF-49B3-9031-FB18F900DD31}" type="presParOf" srcId="{B1553C44-D395-4C6D-A752-3CF4469A5EE0}" destId="{965FDDE7-F78B-44E6-A99F-045925555C75}" srcOrd="5" destOrd="0" presId="urn:microsoft.com/office/officeart/2005/8/layout/venn3"/>
    <dgm:cxn modelId="{3C946015-657B-4A9B-B5B8-F0A7915D9372}" type="presParOf" srcId="{B1553C44-D395-4C6D-A752-3CF4469A5EE0}" destId="{A9C800F6-311B-4F0C-9118-C4076F5211F3}" srcOrd="6" destOrd="0" presId="urn:microsoft.com/office/officeart/2005/8/layout/ven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7B260-81DA-4E11-867B-34BDCDEF3E92}">
      <dsp:nvSpPr>
        <dsp:cNvPr id="0" name=""/>
        <dsp:cNvSpPr/>
      </dsp:nvSpPr>
      <dsp:spPr>
        <a:xfrm>
          <a:off x="72061" y="1050584"/>
          <a:ext cx="1298764" cy="1307636"/>
        </a:xfrm>
        <a:prstGeom prst="ellipse">
          <a:avLst/>
        </a:prstGeom>
        <a:solidFill>
          <a:schemeClr val="accent3">
            <a:shade val="80000"/>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1683" tIns="71120" rIns="251683" bIns="71120" numCol="1" spcCol="1270" anchor="ctr" anchorCtr="0">
          <a:noAutofit/>
        </a:bodyPr>
        <a:lstStyle/>
        <a:p>
          <a:pPr marL="0" lvl="0" indent="0" algn="ctr" defTabSz="2489200">
            <a:lnSpc>
              <a:spcPct val="90000"/>
            </a:lnSpc>
            <a:spcBef>
              <a:spcPct val="0"/>
            </a:spcBef>
            <a:spcAft>
              <a:spcPct val="35000"/>
            </a:spcAft>
            <a:buNone/>
          </a:pPr>
          <a:endParaRPr lang="en-US" sz="5600" kern="1200" dirty="0"/>
        </a:p>
      </dsp:txBody>
      <dsp:txXfrm>
        <a:off x="262261" y="1242083"/>
        <a:ext cx="918364" cy="924638"/>
      </dsp:txXfrm>
    </dsp:sp>
    <dsp:sp modelId="{6449D9DD-DC8B-4298-895A-751D4211040E}">
      <dsp:nvSpPr>
        <dsp:cNvPr id="0" name=""/>
        <dsp:cNvSpPr/>
      </dsp:nvSpPr>
      <dsp:spPr>
        <a:xfrm>
          <a:off x="1119716" y="1561510"/>
          <a:ext cx="1250333" cy="1272605"/>
        </a:xfrm>
        <a:prstGeom prst="ellipse">
          <a:avLst/>
        </a:prstGeom>
        <a:solidFill>
          <a:schemeClr val="accent3">
            <a:shade val="80000"/>
            <a:alpha val="50000"/>
            <a:hueOff val="140177"/>
            <a:satOff val="-1953"/>
            <a:lumOff val="167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1683" tIns="68580" rIns="251683" bIns="68580" numCol="1" spcCol="1270" anchor="ctr" anchorCtr="0">
          <a:noAutofit/>
        </a:bodyPr>
        <a:lstStyle/>
        <a:p>
          <a:pPr marL="0" lvl="0" indent="0" algn="ctr" defTabSz="2400300">
            <a:lnSpc>
              <a:spcPct val="90000"/>
            </a:lnSpc>
            <a:spcBef>
              <a:spcPct val="0"/>
            </a:spcBef>
            <a:spcAft>
              <a:spcPct val="35000"/>
            </a:spcAft>
            <a:buNone/>
          </a:pPr>
          <a:endParaRPr lang="en-US" sz="5400" kern="1200" dirty="0"/>
        </a:p>
      </dsp:txBody>
      <dsp:txXfrm>
        <a:off x="1302823" y="1747879"/>
        <a:ext cx="884119" cy="899867"/>
      </dsp:txXfrm>
    </dsp:sp>
    <dsp:sp modelId="{422734E8-FA4E-4B72-A4CA-F6562F03AE77}">
      <dsp:nvSpPr>
        <dsp:cNvPr id="0" name=""/>
        <dsp:cNvSpPr/>
      </dsp:nvSpPr>
      <dsp:spPr>
        <a:xfrm>
          <a:off x="358842" y="2540808"/>
          <a:ext cx="1490658" cy="1537809"/>
        </a:xfrm>
        <a:prstGeom prst="ellipse">
          <a:avLst/>
        </a:prstGeom>
        <a:solidFill>
          <a:schemeClr val="accent3">
            <a:shade val="80000"/>
            <a:alpha val="50000"/>
            <a:hueOff val="280353"/>
            <a:satOff val="-3906"/>
            <a:lumOff val="335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1683" tIns="82550" rIns="251683"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77144" y="2766015"/>
        <a:ext cx="1054054" cy="1087395"/>
      </dsp:txXfrm>
    </dsp:sp>
    <dsp:sp modelId="{A9C800F6-311B-4F0C-9118-C4076F5211F3}">
      <dsp:nvSpPr>
        <dsp:cNvPr id="0" name=""/>
        <dsp:cNvSpPr/>
      </dsp:nvSpPr>
      <dsp:spPr>
        <a:xfrm>
          <a:off x="1081602" y="3515533"/>
          <a:ext cx="1602704" cy="1598039"/>
        </a:xfrm>
        <a:prstGeom prst="ellipse">
          <a:avLst/>
        </a:prstGeom>
        <a:solidFill>
          <a:schemeClr val="accent3">
            <a:shade val="80000"/>
            <a:alpha val="50000"/>
            <a:hueOff val="140177"/>
            <a:satOff val="-1953"/>
            <a:lumOff val="167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1683" tIns="82550" rIns="251683"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316313" y="3749560"/>
        <a:ext cx="1133282" cy="112998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EB28D1-58D8-4EBA-AD4A-3097FCE67AD9}" type="datetimeFigureOut">
              <a:rPr lang="da-DK" smtClean="0"/>
              <a:t>10-03-2025</a:t>
            </a:fld>
            <a:endParaRPr lang="da-DK" dirty="0"/>
          </a:p>
        </p:txBody>
      </p:sp>
      <p:sp>
        <p:nvSpPr>
          <p:cNvPr id="4" name="Pladsholder til slidebillede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244600" y="1143000"/>
            <a:ext cx="4368800" cy="3086100"/>
          </a:xfrm>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1B51C2F3-8ACF-4831-892B-938BCE6EAC3C}" type="slidenum">
              <a:rPr lang="da-DK" smtClean="0"/>
              <a:t>2</a:t>
            </a:fld>
            <a:endParaRPr lang="da-DK"/>
          </a:p>
        </p:txBody>
      </p:sp>
    </p:spTree>
    <p:extLst>
      <p:ext uri="{BB962C8B-B14F-4D97-AF65-F5344CB8AC3E}">
        <p14:creationId xmlns:p14="http://schemas.microsoft.com/office/powerpoint/2010/main" val="7381097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30" name="Background">
            <a:extLst>
              <a:ext uri="{FF2B5EF4-FFF2-40B4-BE49-F238E27FC236}">
                <a16:creationId xmlns:a16="http://schemas.microsoft.com/office/drawing/2014/main" id="{24E50DC6-5BA7-4119-B609-D4119B5D52D2}"/>
              </a:ext>
              <a:ext uri="{C183D7F6-B498-43B3-948B-1728B52AA6E4}">
                <adec:decorative xmlns:adec="http://schemas.microsoft.com/office/drawing/2017/decorative" val="1"/>
              </a:ext>
            </a:extLst>
          </p:cNvPr>
          <p:cNvSpPr/>
          <p:nvPr userDrawn="1"/>
        </p:nvSpPr>
        <p:spPr>
          <a:xfrm>
            <a:off x="3" y="1496550"/>
            <a:ext cx="10692894" cy="60627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1858400754" name="Logoimage" descr="{&quot;templafy&quot;:{&quot;id&quot;:&quot;ec817713-b96b-4c55-a44e-65b5b81db030&quot;}}"/>
          <p:cNvPicPr>
            <a:picLocks noChangeAspect="1"/>
          </p:cNvPicPr>
          <p:nvPr/>
        </p:nvPicPr>
        <p:blipFill>
          <a:blip r:embed="rId2"/>
          <a:stretch>
            <a:fillRect/>
          </a:stretch>
        </p:blipFill>
        <p:spPr>
          <a:xfrm>
            <a:off x="533" y="6294198"/>
            <a:ext cx="603083" cy="757633"/>
          </a:xfrm>
          <a:prstGeom prst="rect">
            <a:avLst/>
          </a:prstGeom>
        </p:spPr>
      </p:pic>
      <p:pic>
        <p:nvPicPr>
          <p:cNvPr id="1352737922" name="ExtralogoBottomimage" descr="{&quot;templafy&quot;:{&quot;id&quot;:&quot;9c8bfc2d-1391-4668-b367-e1420cb2e3c6&quot;}}"/>
          <p:cNvPicPr>
            <a:picLocks noChangeAspect="1"/>
          </p:cNvPicPr>
          <p:nvPr/>
        </p:nvPicPr>
        <p:blipFill>
          <a:blip r:embed="rId3"/>
          <a:stretch>
            <a:fillRect/>
          </a:stretch>
        </p:blipFill>
        <p:spPr>
          <a:xfrm>
            <a:off x="4964072" y="6961500"/>
            <a:ext cx="1161960" cy="464100"/>
          </a:xfrm>
          <a:prstGeom prst="rect">
            <a:avLst/>
          </a:prstGeom>
        </p:spPr>
      </p:pic>
      <p:pic>
        <p:nvPicPr>
          <p:cNvPr id="2081798530" name="ExtralogoTopimage" descr="{&quot;templafy&quot;:{&quot;id&quot;:&quot;c2fff5b9-0fbf-4f5d-89cc-e10308698a07&quot;}}"/>
          <p:cNvPicPr>
            <a:picLocks noChangeAspect="1"/>
          </p:cNvPicPr>
          <p:nvPr/>
        </p:nvPicPr>
        <p:blipFill>
          <a:blip r:embed="rId3"/>
          <a:stretch>
            <a:fillRect/>
          </a:stretch>
        </p:blipFill>
        <p:spPr>
          <a:xfrm>
            <a:off x="8733645" y="107100"/>
            <a:ext cx="1910288" cy="753667"/>
          </a:xfrm>
          <a:prstGeom prst="rect">
            <a:avLst/>
          </a:prstGeom>
        </p:spPr>
      </p:pic>
      <p:sp>
        <p:nvSpPr>
          <p:cNvPr id="4" name="Virksomhed" descr="{&quot;templafy&quot;:{&quot;id&quot;:&quot;22b74131-7262-4e24-b931-5cec9ff5b611&quot;}}">
            <a:extLst>
              <a:ext uri="{FF2B5EF4-FFF2-40B4-BE49-F238E27FC236}">
                <a16:creationId xmlns:a16="http://schemas.microsoft.com/office/drawing/2014/main" id="{44DF0A83-9F86-1CD0-16C7-E3EE9D754592}"/>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6" name="CenterFreeText" descr="{&quot;templafy&quot;:{&quot;id&quot;:&quot;4e2dd841-1fec-40fb-b8c1-880c53a66c16&quot;}}">
            <a:extLst>
              <a:ext uri="{FF2B5EF4-FFF2-40B4-BE49-F238E27FC236}">
                <a16:creationId xmlns:a16="http://schemas.microsoft.com/office/drawing/2014/main" id="{C5580BBD-56AE-7634-00FF-CB437CE38F35}"/>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9" name="Center" descr="{&quot;templafy&quot;:{&quot;id&quot;:&quot;170efe8d-78fd-4054-b57e-cd2723ff5e39&quot;}}" hidden="1">
            <a:extLst>
              <a:ext uri="{FF2B5EF4-FFF2-40B4-BE49-F238E27FC236}">
                <a16:creationId xmlns:a16="http://schemas.microsoft.com/office/drawing/2014/main" id="{907C70E1-C840-FC14-EB06-6D8513027084}"/>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11" name="Titel" descr="{&quot;templafy&quot;:{&quot;id&quot;:&quot;14cfbe4a-87ac-46b3-9e8e-c4242e8f806a&quot;}}">
            <a:extLst>
              <a:ext uri="{FF2B5EF4-FFF2-40B4-BE49-F238E27FC236}">
                <a16:creationId xmlns:a16="http://schemas.microsoft.com/office/drawing/2014/main" id="{DF4D43D3-9595-9AB3-3A78-3FE8A6A03D13}"/>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7dcc50d8-80e6-46af-8e2d-8a1286d5982c&quot;}}">
            <a:extLst>
              <a:ext uri="{FF2B5EF4-FFF2-40B4-BE49-F238E27FC236}">
                <a16:creationId xmlns:a16="http://schemas.microsoft.com/office/drawing/2014/main" id="{5673107C-0DDB-F05C-E189-CC1B7AC30FE0}"/>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7540e47b-a3ea-4690-99f0-1c3b69d87896&quot;}}">
            <a:extLst>
              <a:ext uri="{FF2B5EF4-FFF2-40B4-BE49-F238E27FC236}">
                <a16:creationId xmlns:a16="http://schemas.microsoft.com/office/drawing/2014/main" id="{4A5353DE-D19D-E0C3-72E1-03E7DDE6226E}"/>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8" name="Titel 1"/>
          <p:cNvSpPr>
            <a:spLocks noGrp="1"/>
          </p:cNvSpPr>
          <p:nvPr>
            <p:ph type="title" hasCustomPrompt="1"/>
          </p:nvPr>
        </p:nvSpPr>
        <p:spPr>
          <a:xfrm>
            <a:off x="988583" y="2191735"/>
            <a:ext cx="9096472" cy="2380000"/>
          </a:xfrm>
        </p:spPr>
        <p:txBody>
          <a:bodyPr anchor="t" anchorCtr="0"/>
          <a:lstStyle>
            <a:lvl1pPr>
              <a:defRPr sz="4187">
                <a:solidFill>
                  <a:schemeClr val="tx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988583" y="5063509"/>
            <a:ext cx="9096472" cy="1220877"/>
          </a:xfrm>
        </p:spPr>
        <p:txBody>
          <a:bodyPr/>
          <a:lstStyle>
            <a:lvl1pPr marL="0" indent="0" algn="l">
              <a:lnSpc>
                <a:spcPct val="85000"/>
              </a:lnSpc>
              <a:spcAft>
                <a:spcPts val="0"/>
              </a:spcAft>
              <a:buNone/>
              <a:defRPr sz="2204" baseline="0">
                <a:solidFill>
                  <a:schemeClr val="tx1"/>
                </a:solidFill>
              </a:defRPr>
            </a:lvl1pPr>
            <a:lvl2pPr marL="503777" indent="0" algn="ctr">
              <a:buNone/>
              <a:defRPr>
                <a:solidFill>
                  <a:schemeClr val="tx1">
                    <a:tint val="75000"/>
                  </a:schemeClr>
                </a:solidFill>
              </a:defRPr>
            </a:lvl2pPr>
            <a:lvl3pPr marL="1007552" indent="0" algn="ctr">
              <a:buNone/>
              <a:defRPr>
                <a:solidFill>
                  <a:schemeClr val="tx1">
                    <a:tint val="75000"/>
                  </a:schemeClr>
                </a:solidFill>
              </a:defRPr>
            </a:lvl3pPr>
            <a:lvl4pPr marL="1511329" indent="0" algn="ctr">
              <a:buNone/>
              <a:defRPr>
                <a:solidFill>
                  <a:schemeClr val="tx1">
                    <a:tint val="75000"/>
                  </a:schemeClr>
                </a:solidFill>
              </a:defRPr>
            </a:lvl4pPr>
            <a:lvl5pPr marL="2015104" indent="0" algn="ctr">
              <a:buNone/>
              <a:defRPr>
                <a:solidFill>
                  <a:schemeClr val="tx1">
                    <a:tint val="75000"/>
                  </a:schemeClr>
                </a:solidFill>
              </a:defRPr>
            </a:lvl5pPr>
            <a:lvl6pPr marL="2518881" indent="0" algn="ctr">
              <a:buNone/>
              <a:defRPr>
                <a:solidFill>
                  <a:schemeClr val="tx1">
                    <a:tint val="75000"/>
                  </a:schemeClr>
                </a:solidFill>
              </a:defRPr>
            </a:lvl6pPr>
            <a:lvl7pPr marL="3022656" indent="0" algn="ctr">
              <a:buNone/>
              <a:defRPr>
                <a:solidFill>
                  <a:schemeClr val="tx1">
                    <a:tint val="75000"/>
                  </a:schemeClr>
                </a:solidFill>
              </a:defRPr>
            </a:lvl7pPr>
            <a:lvl8pPr marL="3526433" indent="0" algn="ctr">
              <a:buNone/>
              <a:defRPr>
                <a:solidFill>
                  <a:schemeClr val="tx1">
                    <a:tint val="75000"/>
                  </a:schemeClr>
                </a:solidFill>
              </a:defRPr>
            </a:lvl8pPr>
            <a:lvl9pPr marL="4030209" indent="0" algn="ctr">
              <a:buNone/>
              <a:defRPr>
                <a:solidFill>
                  <a:schemeClr val="tx1">
                    <a:tint val="75000"/>
                  </a:schemeClr>
                </a:solidFill>
              </a:defRPr>
            </a:lvl9pPr>
          </a:lstStyle>
          <a:p>
            <a:r>
              <a:rPr lang="da-DK" dirty="0"/>
              <a:t>Underoverskrift 20pt skrives her i to linjer eller max tre linjer</a:t>
            </a:r>
          </a:p>
        </p:txBody>
      </p:sp>
      <p:sp>
        <p:nvSpPr>
          <p:cNvPr id="15" name="Slide Number Placeholder 14">
            <a:extLst>
              <a:ext uri="{FF2B5EF4-FFF2-40B4-BE49-F238E27FC236}">
                <a16:creationId xmlns:a16="http://schemas.microsoft.com/office/drawing/2014/main" id="{7A1C0411-5C60-5E7D-355A-F66ABC8FE379}"/>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89759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amp; topfoto">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6" name="Rektangel 19">
            <a:extLst>
              <a:ext uri="{FF2B5EF4-FFF2-40B4-BE49-F238E27FC236}">
                <a16:creationId xmlns:a16="http://schemas.microsoft.com/office/drawing/2014/main" id="{58AE5C97-BDAE-75FA-57FF-40010514963B}"/>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2042633290" name="Logoimage" descr="{&quot;templafy&quot;:{&quot;id&quot;:&quot;ce56d9b6-b624-4ad7-88ad-febd3260dd07&quot;}}"/>
          <p:cNvPicPr>
            <a:picLocks noChangeAspect="1"/>
          </p:cNvPicPr>
          <p:nvPr/>
        </p:nvPicPr>
        <p:blipFill>
          <a:blip r:embed="rId2"/>
          <a:stretch>
            <a:fillRect/>
          </a:stretch>
        </p:blipFill>
        <p:spPr>
          <a:xfrm>
            <a:off x="533" y="6294198"/>
            <a:ext cx="603083" cy="757633"/>
          </a:xfrm>
          <a:prstGeom prst="rect">
            <a:avLst/>
          </a:prstGeom>
        </p:spPr>
      </p:pic>
      <p:pic>
        <p:nvPicPr>
          <p:cNvPr id="225002317" name="ExtralogoBottomimage" descr="{&quot;templafy&quot;:{&quot;id&quot;:&quot;34209762-3ad4-4901-8170-6722fad7a86f&quot;}}"/>
          <p:cNvPicPr>
            <a:picLocks noChangeAspect="1"/>
          </p:cNvPicPr>
          <p:nvPr/>
        </p:nvPicPr>
        <p:blipFill>
          <a:blip r:embed="rId3"/>
          <a:stretch>
            <a:fillRect/>
          </a:stretch>
        </p:blipFill>
        <p:spPr>
          <a:xfrm>
            <a:off x="4964072" y="6961500"/>
            <a:ext cx="1161960" cy="464100"/>
          </a:xfrm>
          <a:prstGeom prst="rect">
            <a:avLst/>
          </a:prstGeom>
        </p:spPr>
      </p:pic>
      <p:sp>
        <p:nvSpPr>
          <p:cNvPr id="11" name="Titel" descr="{&quot;templafy&quot;:{&quot;id&quot;:&quot;0393d41f-7f28-47e4-8b97-6ba6f4ac82f1&quot;}}">
            <a:extLst>
              <a:ext uri="{FF2B5EF4-FFF2-40B4-BE49-F238E27FC236}">
                <a16:creationId xmlns:a16="http://schemas.microsoft.com/office/drawing/2014/main" id="{BD224E32-AFBB-9A0B-1BD7-AD1EFF924537}"/>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08d0fb78-1fb5-47cc-85c4-28abd175635d&quot;}}">
            <a:extLst>
              <a:ext uri="{FF2B5EF4-FFF2-40B4-BE49-F238E27FC236}">
                <a16:creationId xmlns:a16="http://schemas.microsoft.com/office/drawing/2014/main" id="{17EE92DB-8798-07E2-276E-4F48EF0DD73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e61b84ab-9059-42d3-a014-2552934cab86&quot;}}">
            <a:extLst>
              <a:ext uri="{FF2B5EF4-FFF2-40B4-BE49-F238E27FC236}">
                <a16:creationId xmlns:a16="http://schemas.microsoft.com/office/drawing/2014/main" id="{118B9469-B40E-D872-3EEB-7AC95F8F84F6}"/>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sz="1983"/>
          </a:p>
        </p:txBody>
      </p:sp>
      <p:pic>
        <p:nvPicPr>
          <p:cNvPr id="1381201687" name="ExtralogoTopimage" descr="{&quot;templafy&quot;:{&quot;id&quot;:&quot;0cb9039c-e737-4f95-9179-412e97c30217&quot;}}"/>
          <p:cNvPicPr>
            <a:picLocks noChangeAspect="1"/>
          </p:cNvPicPr>
          <p:nvPr/>
        </p:nvPicPr>
        <p:blipFill>
          <a:blip r:embed="rId3"/>
          <a:stretch>
            <a:fillRect/>
          </a:stretch>
        </p:blipFill>
        <p:spPr>
          <a:xfrm>
            <a:off x="8733645" y="107100"/>
            <a:ext cx="1910288" cy="753667"/>
          </a:xfrm>
          <a:prstGeom prst="rect">
            <a:avLst/>
          </a:prstGeom>
        </p:spPr>
      </p:pic>
      <p:sp>
        <p:nvSpPr>
          <p:cNvPr id="10" name="Virksomhed" descr="{&quot;templafy&quot;:{&quot;id&quot;:&quot;f712305b-18aa-40ba-b3c5-2098690eb0d9&quot;}}">
            <a:extLst>
              <a:ext uri="{FF2B5EF4-FFF2-40B4-BE49-F238E27FC236}">
                <a16:creationId xmlns:a16="http://schemas.microsoft.com/office/drawing/2014/main" id="{9DEAD66C-E808-AB49-CB5D-98D306F910C1}"/>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4" name="CenterFreeText" descr="{&quot;templafy&quot;:{&quot;id&quot;:&quot;b845c039-8e65-472f-9661-191fcdfc59df&quot;}}">
            <a:extLst>
              <a:ext uri="{FF2B5EF4-FFF2-40B4-BE49-F238E27FC236}">
                <a16:creationId xmlns:a16="http://schemas.microsoft.com/office/drawing/2014/main" id="{6761E23E-066B-ABFB-DEC4-01D393A94FE2}"/>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5" name="Center" descr="{&quot;templafy&quot;:{&quot;id&quot;:&quot;60bd39f7-6b5d-4d1a-af9b-1e66af930f93&quot;}}" hidden="1">
            <a:extLst>
              <a:ext uri="{FF2B5EF4-FFF2-40B4-BE49-F238E27FC236}">
                <a16:creationId xmlns:a16="http://schemas.microsoft.com/office/drawing/2014/main" id="{2C012846-F490-E905-23F1-6DD42270285B}"/>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988300" y="4966267"/>
            <a:ext cx="2845982" cy="1567931"/>
          </a:xfrm>
        </p:spPr>
        <p:txBody>
          <a:bodyPr anchor="t" anchorCtr="0"/>
          <a:lstStyle/>
          <a:p>
            <a:r>
              <a:rPr lang="da-DK" dirty="0"/>
              <a:t>Overskrift 28pt</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4148955" y="4966267"/>
            <a:ext cx="5936100" cy="1567931"/>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p:txBody>
      </p:sp>
      <p:sp>
        <p:nvSpPr>
          <p:cNvPr id="19" name="Pladsholder til billede 2">
            <a:extLst>
              <a:ext uri="{FF2B5EF4-FFF2-40B4-BE49-F238E27FC236}">
                <a16:creationId xmlns:a16="http://schemas.microsoft.com/office/drawing/2014/main" id="{8DA15832-D016-ED2A-1620-ACA407FE9F40}"/>
              </a:ext>
            </a:extLst>
          </p:cNvPr>
          <p:cNvSpPr>
            <a:spLocks noGrp="1"/>
          </p:cNvSpPr>
          <p:nvPr>
            <p:ph type="pic" sz="quarter" idx="18" hasCustomPrompt="1"/>
          </p:nvPr>
        </p:nvSpPr>
        <p:spPr>
          <a:xfrm>
            <a:off x="0" y="5"/>
            <a:ext cx="10693400" cy="4651013"/>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364404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13" userDrawn="1">
          <p15:clr>
            <a:srgbClr val="A4A3A4"/>
          </p15:clr>
        </p15:guide>
        <p15:guide id="2" pos="2415"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9" name="Slide Number Placeholder 8" hidden="1">
            <a:extLst>
              <a:ext uri="{FF2B5EF4-FFF2-40B4-BE49-F238E27FC236}">
                <a16:creationId xmlns:a16="http://schemas.microsoft.com/office/drawing/2014/main" id="{CF3CB3AF-90BF-908D-D3B8-651E365F3D40}"/>
              </a:ext>
              <a:ext uri="{C183D7F6-B498-43B3-948B-1728B52AA6E4}">
                <adec:decorative xmlns:adec="http://schemas.microsoft.com/office/drawing/2017/decorative" val="1"/>
              </a:ext>
            </a:extLst>
          </p:cNvPr>
          <p:cNvSpPr>
            <a:spLocks noGrp="1"/>
          </p:cNvSpPr>
          <p:nvPr>
            <p:ph type="sldNum" sz="quarter" idx="21"/>
          </p:nvPr>
        </p:nvSpPr>
        <p:spPr>
          <a:xfrm>
            <a:off x="0" y="75565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CFDD5364-CBF7-F8A2-3E66-0322B506E5FC}"/>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195" b="2823"/>
          <a:stretch/>
        </p:blipFill>
        <p:spPr>
          <a:xfrm>
            <a:off x="602898" y="0"/>
            <a:ext cx="10090503" cy="7556500"/>
          </a:xfrm>
          <a:prstGeom prst="rect">
            <a:avLst/>
          </a:prstGeom>
        </p:spPr>
      </p:pic>
      <p:sp>
        <p:nvSpPr>
          <p:cNvPr id="4" name="Ellipse 3">
            <a:extLst>
              <a:ext uri="{FF2B5EF4-FFF2-40B4-BE49-F238E27FC236}">
                <a16:creationId xmlns:a16="http://schemas.microsoft.com/office/drawing/2014/main" id="{382AAC77-9CB6-9BD8-38F8-1B4CB5BEA11C}"/>
              </a:ext>
              <a:ext uri="{C183D7F6-B498-43B3-948B-1728B52AA6E4}">
                <adec:decorative xmlns:adec="http://schemas.microsoft.com/office/drawing/2017/decorative" val="1"/>
              </a:ext>
            </a:extLst>
          </p:cNvPr>
          <p:cNvSpPr/>
          <p:nvPr userDrawn="1"/>
        </p:nvSpPr>
        <p:spPr>
          <a:xfrm>
            <a:off x="988585" y="2520392"/>
            <a:ext cx="1624575" cy="2040901"/>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1983" b="1" dirty="0">
                <a:solidFill>
                  <a:schemeClr val="tx1"/>
                </a:solidFill>
              </a:rPr>
              <a:t>Husk at indsætte nyt billede.</a:t>
            </a:r>
          </a:p>
        </p:txBody>
      </p:sp>
      <p:sp>
        <p:nvSpPr>
          <p:cNvPr id="6" name="Tekstfelt 5">
            <a:extLst>
              <a:ext uri="{FF2B5EF4-FFF2-40B4-BE49-F238E27FC236}">
                <a16:creationId xmlns:a16="http://schemas.microsoft.com/office/drawing/2014/main" id="{67A6D053-93F8-A8F6-1D82-382347079FBB}"/>
              </a:ext>
              <a:ext uri="{C183D7F6-B498-43B3-948B-1728B52AA6E4}">
                <adec:decorative xmlns:adec="http://schemas.microsoft.com/office/drawing/2017/decorative" val="1"/>
              </a:ext>
            </a:extLst>
          </p:cNvPr>
          <p:cNvSpPr txBox="1"/>
          <p:nvPr userDrawn="1"/>
        </p:nvSpPr>
        <p:spPr>
          <a:xfrm>
            <a:off x="0" y="-512633"/>
            <a:ext cx="10693400" cy="2994996"/>
          </a:xfrm>
          <a:prstGeom prst="rect">
            <a:avLst/>
          </a:prstGeom>
          <a:noFill/>
        </p:spPr>
        <p:txBody>
          <a:bodyPr wrap="square" lIns="0" tIns="0" rIns="0" bIns="0" rtlCol="0">
            <a:noAutofit/>
          </a:bodyPr>
          <a:lstStyle/>
          <a:p>
            <a:pPr algn="ctr"/>
            <a:r>
              <a:rPr lang="da-DK" sz="15316" b="1" dirty="0">
                <a:solidFill>
                  <a:schemeClr val="bg1">
                    <a:alpha val="50000"/>
                  </a:schemeClr>
                </a:solidFill>
              </a:rPr>
              <a:t>EKSEMPEL</a:t>
            </a:r>
          </a:p>
        </p:txBody>
      </p:sp>
      <p:pic>
        <p:nvPicPr>
          <p:cNvPr id="89888316" name="Logoimage" descr="{&quot;templafy&quot;:{&quot;id&quot;:&quot;d2da7e3c-3adf-404d-9889-b42de3df6b95&quot;}}"/>
          <p:cNvPicPr>
            <a:picLocks noChangeAspect="1"/>
          </p:cNvPicPr>
          <p:nvPr/>
        </p:nvPicPr>
        <p:blipFill>
          <a:blip r:embed="rId3"/>
          <a:stretch>
            <a:fillRect/>
          </a:stretch>
        </p:blipFill>
        <p:spPr>
          <a:xfrm>
            <a:off x="533" y="6294198"/>
            <a:ext cx="603083" cy="757633"/>
          </a:xfrm>
          <a:prstGeom prst="rect">
            <a:avLst/>
          </a:prstGeom>
        </p:spPr>
      </p:pic>
      <p:sp>
        <p:nvSpPr>
          <p:cNvPr id="5" name="Pladsholder til billede 4">
            <a:extLst>
              <a:ext uri="{FF2B5EF4-FFF2-40B4-BE49-F238E27FC236}">
                <a16:creationId xmlns:a16="http://schemas.microsoft.com/office/drawing/2014/main" id="{79997E79-4026-4219-B93D-7471CF96C589}"/>
              </a:ext>
              <a:ext uri="{C183D7F6-B498-43B3-948B-1728B52AA6E4}">
                <adec:decorative xmlns:adec="http://schemas.microsoft.com/office/drawing/2017/decorative" val="1"/>
              </a:ext>
            </a:extLst>
          </p:cNvPr>
          <p:cNvSpPr>
            <a:spLocks noGrp="1"/>
          </p:cNvSpPr>
          <p:nvPr>
            <p:ph type="pic" sz="quarter" idx="20" hasCustomPrompt="1"/>
          </p:nvPr>
        </p:nvSpPr>
        <p:spPr>
          <a:xfrm>
            <a:off x="602899" y="0"/>
            <a:ext cx="10090503" cy="7556500"/>
          </a:xfrm>
        </p:spPr>
        <p:txBody>
          <a:bodyPr tIns="900000" anchor="ctr" anchorCtr="1"/>
          <a:lstStyle>
            <a:lvl1pPr marL="0" indent="0">
              <a:buNone/>
              <a:defRPr>
                <a:solidFill>
                  <a:schemeClr val="bg1"/>
                </a:solidFill>
              </a:defRPr>
            </a:lvl1pPr>
          </a:lstStyle>
          <a:p>
            <a:pPr marL="0" marR="0" lvl="0" indent="0" algn="l" defTabSz="1007552" rtl="0" eaLnBrk="1" fontAlgn="auto" latinLnBrk="0" hangingPunct="1">
              <a:lnSpc>
                <a:spcPct val="100000"/>
              </a:lnSpc>
              <a:spcBef>
                <a:spcPts val="0"/>
              </a:spcBef>
              <a:spcAft>
                <a:spcPts val="1322"/>
              </a:spcAft>
              <a:buClr>
                <a:schemeClr val="accent6"/>
              </a:buClr>
              <a:buSzTx/>
              <a:buFont typeface="Arial" panose="020B0604020202020204" pitchFamily="34" charset="0"/>
              <a:buNone/>
              <a:tabLst/>
              <a:defRPr/>
            </a:pPr>
            <a:r>
              <a:rPr lang="da-DK" dirty="0"/>
              <a:t>Klik på ikon for at indsætte billede</a:t>
            </a:r>
          </a:p>
        </p:txBody>
      </p:sp>
    </p:spTree>
    <p:extLst>
      <p:ext uri="{BB962C8B-B14F-4D97-AF65-F5344CB8AC3E}">
        <p14:creationId xmlns:p14="http://schemas.microsoft.com/office/powerpoint/2010/main" val="912210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9" name="Date Placeholder 2" hidden="1">
            <a:extLst>
              <a:ext uri="{FF2B5EF4-FFF2-40B4-BE49-F238E27FC236}">
                <a16:creationId xmlns:a16="http://schemas.microsoft.com/office/drawing/2014/main" id="{49A5D83B-CF24-8005-22E9-48A20C5CF819}"/>
              </a:ext>
              <a:ext uri="{C183D7F6-B498-43B3-948B-1728B52AA6E4}">
                <adec:decorative xmlns:adec="http://schemas.microsoft.com/office/drawing/2017/decorative" val="1"/>
              </a:ext>
            </a:extLst>
          </p:cNvPr>
          <p:cNvSpPr>
            <a:spLocks noGrp="1"/>
          </p:cNvSpPr>
          <p:nvPr>
            <p:ph type="dt" sz="half" idx="18"/>
          </p:nvPr>
        </p:nvSpPr>
        <p:spPr>
          <a:xfrm>
            <a:off x="0" y="7544600"/>
            <a:ext cx="0" cy="0"/>
          </a:xfrm>
        </p:spPr>
        <p:txBody>
          <a:bodyPr/>
          <a:lstStyle/>
          <a:p>
            <a:endParaRPr lang="da-DK" dirty="0"/>
          </a:p>
        </p:txBody>
      </p:sp>
      <p:sp>
        <p:nvSpPr>
          <p:cNvPr id="10" name="Footer Placeholder 6" hidden="1">
            <a:extLst>
              <a:ext uri="{FF2B5EF4-FFF2-40B4-BE49-F238E27FC236}">
                <a16:creationId xmlns:a16="http://schemas.microsoft.com/office/drawing/2014/main" id="{B3194AA3-25CC-D01A-07CD-90E1E861708D}"/>
              </a:ext>
              <a:ext uri="{C183D7F6-B498-43B3-948B-1728B52AA6E4}">
                <adec:decorative xmlns:adec="http://schemas.microsoft.com/office/drawing/2017/decorative" val="1"/>
              </a:ext>
            </a:extLst>
          </p:cNvPr>
          <p:cNvSpPr>
            <a:spLocks noGrp="1"/>
          </p:cNvSpPr>
          <p:nvPr>
            <p:ph type="ftr" sz="quarter" idx="19"/>
          </p:nvPr>
        </p:nvSpPr>
        <p:spPr>
          <a:xfrm>
            <a:off x="0" y="7544600"/>
            <a:ext cx="0" cy="0"/>
          </a:xfrm>
        </p:spPr>
        <p:txBody>
          <a:bodyPr/>
          <a:lstStyle/>
          <a:p>
            <a:endParaRPr lang="en-GB"/>
          </a:p>
        </p:txBody>
      </p:sp>
      <p:sp>
        <p:nvSpPr>
          <p:cNvPr id="11" name="Slide Number Placeholder 8" hidden="1">
            <a:extLst>
              <a:ext uri="{FF2B5EF4-FFF2-40B4-BE49-F238E27FC236}">
                <a16:creationId xmlns:a16="http://schemas.microsoft.com/office/drawing/2014/main" id="{F946E5BE-4F3F-9AFB-649F-77688E2D881D}"/>
              </a:ext>
              <a:ext uri="{C183D7F6-B498-43B3-948B-1728B52AA6E4}">
                <adec:decorative xmlns:adec="http://schemas.microsoft.com/office/drawing/2017/decorative" val="1"/>
              </a:ext>
            </a:extLst>
          </p:cNvPr>
          <p:cNvSpPr>
            <a:spLocks noGrp="1"/>
          </p:cNvSpPr>
          <p:nvPr>
            <p:ph type="sldNum" sz="quarter" idx="21"/>
          </p:nvPr>
        </p:nvSpPr>
        <p:spPr>
          <a:xfrm>
            <a:off x="0" y="7556500"/>
            <a:ext cx="0" cy="0"/>
          </a:xfrm>
        </p:spPr>
        <p:txBody>
          <a:bodyPr/>
          <a:lstStyle>
            <a:lvl1pPr>
              <a:defRPr>
                <a:noFill/>
              </a:defRPr>
            </a:lvl1pPr>
          </a:lstStyle>
          <a:p>
            <a:fld id="{0DAB5548-7253-48D6-B95B-F3D312A72220}" type="slidenum">
              <a:rPr lang="en-US" smtClean="0"/>
              <a:pPr/>
              <a:t>‹nr.›</a:t>
            </a:fld>
            <a:endParaRPr lang="en-US" dirty="0"/>
          </a:p>
        </p:txBody>
      </p:sp>
      <p:pic>
        <p:nvPicPr>
          <p:cNvPr id="2" name="Billede 1">
            <a:extLst>
              <a:ext uri="{FF2B5EF4-FFF2-40B4-BE49-F238E27FC236}">
                <a16:creationId xmlns:a16="http://schemas.microsoft.com/office/drawing/2014/main" id="{ED395918-A70B-8865-A2E7-130CE3ED9ED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 t="9372" r="-2" b="6249"/>
          <a:stretch/>
        </p:blipFill>
        <p:spPr>
          <a:xfrm>
            <a:off x="-1323" y="0"/>
            <a:ext cx="10694724" cy="7556500"/>
          </a:xfrm>
          <a:prstGeom prst="rect">
            <a:avLst/>
          </a:prstGeom>
        </p:spPr>
      </p:pic>
      <p:sp>
        <p:nvSpPr>
          <p:cNvPr id="3" name="Ellipse 2">
            <a:extLst>
              <a:ext uri="{FF2B5EF4-FFF2-40B4-BE49-F238E27FC236}">
                <a16:creationId xmlns:a16="http://schemas.microsoft.com/office/drawing/2014/main" id="{10A17E8F-20A3-6F9E-15A3-6B8EE86DCA1F}"/>
              </a:ext>
              <a:ext uri="{C183D7F6-B498-43B3-948B-1728B52AA6E4}">
                <adec:decorative xmlns:adec="http://schemas.microsoft.com/office/drawing/2017/decorative" val="1"/>
              </a:ext>
            </a:extLst>
          </p:cNvPr>
          <p:cNvSpPr/>
          <p:nvPr userDrawn="1"/>
        </p:nvSpPr>
        <p:spPr>
          <a:xfrm>
            <a:off x="988585" y="2520392"/>
            <a:ext cx="1624575" cy="2040901"/>
          </a:xfrm>
          <a:prstGeom prst="ellipse">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1983" b="1" dirty="0">
                <a:solidFill>
                  <a:schemeClr val="tx1"/>
                </a:solidFill>
              </a:rPr>
              <a:t>Husk at indsætte nyt billede.</a:t>
            </a:r>
          </a:p>
        </p:txBody>
      </p:sp>
      <p:sp>
        <p:nvSpPr>
          <p:cNvPr id="4" name="Tekstfelt 3">
            <a:extLst>
              <a:ext uri="{FF2B5EF4-FFF2-40B4-BE49-F238E27FC236}">
                <a16:creationId xmlns:a16="http://schemas.microsoft.com/office/drawing/2014/main" id="{2EFC1BAB-C56C-304E-EAF8-CB742D9ADE4F}"/>
              </a:ext>
              <a:ext uri="{C183D7F6-B498-43B3-948B-1728B52AA6E4}">
                <adec:decorative xmlns:adec="http://schemas.microsoft.com/office/drawing/2017/decorative" val="1"/>
              </a:ext>
            </a:extLst>
          </p:cNvPr>
          <p:cNvSpPr txBox="1"/>
          <p:nvPr userDrawn="1"/>
        </p:nvSpPr>
        <p:spPr>
          <a:xfrm>
            <a:off x="0" y="-512633"/>
            <a:ext cx="10693400" cy="2994996"/>
          </a:xfrm>
          <a:prstGeom prst="rect">
            <a:avLst/>
          </a:prstGeom>
          <a:noFill/>
        </p:spPr>
        <p:txBody>
          <a:bodyPr wrap="square" lIns="0" tIns="0" rIns="0" bIns="0" rtlCol="0">
            <a:noAutofit/>
          </a:bodyPr>
          <a:lstStyle/>
          <a:p>
            <a:pPr algn="ctr"/>
            <a:r>
              <a:rPr lang="da-DK" sz="15316" b="1" dirty="0">
                <a:solidFill>
                  <a:schemeClr val="bg1">
                    <a:alpha val="50000"/>
                  </a:schemeClr>
                </a:solidFill>
              </a:rPr>
              <a:t>EKSEMPEL</a:t>
            </a:r>
          </a:p>
        </p:txBody>
      </p:sp>
      <p:sp>
        <p:nvSpPr>
          <p:cNvPr id="7" name="Pladsholder til billede 6">
            <a:extLst>
              <a:ext uri="{FF2B5EF4-FFF2-40B4-BE49-F238E27FC236}">
                <a16:creationId xmlns:a16="http://schemas.microsoft.com/office/drawing/2014/main" id="{034813DB-7D78-427C-B1A8-5DF9ECBC8B4F}"/>
              </a:ext>
            </a:extLst>
          </p:cNvPr>
          <p:cNvSpPr>
            <a:spLocks noGrp="1"/>
          </p:cNvSpPr>
          <p:nvPr>
            <p:ph type="pic" sz="quarter" idx="20" hasCustomPrompt="1"/>
          </p:nvPr>
        </p:nvSpPr>
        <p:spPr>
          <a:xfrm>
            <a:off x="-1325" y="-4"/>
            <a:ext cx="10693400" cy="7559826"/>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53337 h 6858000"/>
              <a:gd name="connsiteX5" fmla="*/ 228461 w 12192000"/>
              <a:gd name="connsiteY5" fmla="*/ 6453337 h 6858000"/>
              <a:gd name="connsiteX6" fmla="*/ 228461 w 12192000"/>
              <a:gd name="connsiteY6" fmla="*/ 6224543 h 6858000"/>
              <a:gd name="connsiteX7" fmla="*/ 457143 w 12192000"/>
              <a:gd name="connsiteY7" fmla="*/ 6224543 h 6858000"/>
              <a:gd name="connsiteX8" fmla="*/ 457143 w 12192000"/>
              <a:gd name="connsiteY8" fmla="*/ 6453337 h 6858000"/>
              <a:gd name="connsiteX9" fmla="*/ 685715 w 12192000"/>
              <a:gd name="connsiteY9" fmla="*/ 6453337 h 6858000"/>
              <a:gd name="connsiteX10" fmla="*/ 685715 w 12192000"/>
              <a:gd name="connsiteY10" fmla="*/ 5767511 h 6858000"/>
              <a:gd name="connsiteX11" fmla="*/ 457143 w 12192000"/>
              <a:gd name="connsiteY11" fmla="*/ 5767511 h 6858000"/>
              <a:gd name="connsiteX12" fmla="*/ 457143 w 12192000"/>
              <a:gd name="connsiteY12" fmla="*/ 5995528 h 6858000"/>
              <a:gd name="connsiteX13" fmla="*/ 228461 w 12192000"/>
              <a:gd name="connsiteY13" fmla="*/ 5995528 h 6858000"/>
              <a:gd name="connsiteX14" fmla="*/ 228461 w 12192000"/>
              <a:gd name="connsiteY14" fmla="*/ 5767511 h 6858000"/>
              <a:gd name="connsiteX15" fmla="*/ 0 w 12192000"/>
              <a:gd name="connsiteY15" fmla="*/ 5767511 h 6858000"/>
              <a:gd name="connsiteX0" fmla="*/ 0 w 12192000"/>
              <a:gd name="connsiteY0" fmla="*/ 0 h 6913830"/>
              <a:gd name="connsiteX1" fmla="*/ 12192000 w 12192000"/>
              <a:gd name="connsiteY1" fmla="*/ 0 h 6913830"/>
              <a:gd name="connsiteX2" fmla="*/ 12192000 w 12192000"/>
              <a:gd name="connsiteY2" fmla="*/ 685800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3830"/>
              <a:gd name="connsiteX1" fmla="*/ 12192000 w 12192000"/>
              <a:gd name="connsiteY1" fmla="*/ 0 h 6913830"/>
              <a:gd name="connsiteX2" fmla="*/ 12188982 w 12192000"/>
              <a:gd name="connsiteY2" fmla="*/ 6913830 h 6913830"/>
              <a:gd name="connsiteX3" fmla="*/ 3018 w 12192000"/>
              <a:gd name="connsiteY3" fmla="*/ 6913830 h 6913830"/>
              <a:gd name="connsiteX4" fmla="*/ 0 w 12192000"/>
              <a:gd name="connsiteY4" fmla="*/ 6453337 h 6913830"/>
              <a:gd name="connsiteX5" fmla="*/ 228461 w 12192000"/>
              <a:gd name="connsiteY5" fmla="*/ 6453337 h 6913830"/>
              <a:gd name="connsiteX6" fmla="*/ 228461 w 12192000"/>
              <a:gd name="connsiteY6" fmla="*/ 6224543 h 6913830"/>
              <a:gd name="connsiteX7" fmla="*/ 457143 w 12192000"/>
              <a:gd name="connsiteY7" fmla="*/ 6224543 h 6913830"/>
              <a:gd name="connsiteX8" fmla="*/ 457143 w 12192000"/>
              <a:gd name="connsiteY8" fmla="*/ 6453337 h 6913830"/>
              <a:gd name="connsiteX9" fmla="*/ 685715 w 12192000"/>
              <a:gd name="connsiteY9" fmla="*/ 6453337 h 6913830"/>
              <a:gd name="connsiteX10" fmla="*/ 685715 w 12192000"/>
              <a:gd name="connsiteY10" fmla="*/ 5767511 h 6913830"/>
              <a:gd name="connsiteX11" fmla="*/ 457143 w 12192000"/>
              <a:gd name="connsiteY11" fmla="*/ 5767511 h 6913830"/>
              <a:gd name="connsiteX12" fmla="*/ 457143 w 12192000"/>
              <a:gd name="connsiteY12" fmla="*/ 5995528 h 6913830"/>
              <a:gd name="connsiteX13" fmla="*/ 228461 w 12192000"/>
              <a:gd name="connsiteY13" fmla="*/ 5995528 h 6913830"/>
              <a:gd name="connsiteX14" fmla="*/ 228461 w 12192000"/>
              <a:gd name="connsiteY14" fmla="*/ 5767511 h 6913830"/>
              <a:gd name="connsiteX15" fmla="*/ 0 w 12192000"/>
              <a:gd name="connsiteY15" fmla="*/ 5767511 h 6913830"/>
              <a:gd name="connsiteX16" fmla="*/ 0 w 12192000"/>
              <a:gd name="connsiteY16" fmla="*/ 0 h 6913830"/>
              <a:gd name="connsiteX0" fmla="*/ 0 w 12192000"/>
              <a:gd name="connsiteY0" fmla="*/ 0 h 6915339"/>
              <a:gd name="connsiteX1" fmla="*/ 12192000 w 12192000"/>
              <a:gd name="connsiteY1" fmla="*/ 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2000"/>
              <a:gd name="connsiteY0" fmla="*/ 0 h 6915339"/>
              <a:gd name="connsiteX1" fmla="*/ 12192000 w 12192000"/>
              <a:gd name="connsiteY1" fmla="*/ 54320 h 6915339"/>
              <a:gd name="connsiteX2" fmla="*/ 12188982 w 12192000"/>
              <a:gd name="connsiteY2" fmla="*/ 6915339 h 6915339"/>
              <a:gd name="connsiteX3" fmla="*/ 3018 w 12192000"/>
              <a:gd name="connsiteY3" fmla="*/ 6913830 h 6915339"/>
              <a:gd name="connsiteX4" fmla="*/ 0 w 12192000"/>
              <a:gd name="connsiteY4" fmla="*/ 6453337 h 6915339"/>
              <a:gd name="connsiteX5" fmla="*/ 228461 w 12192000"/>
              <a:gd name="connsiteY5" fmla="*/ 6453337 h 6915339"/>
              <a:gd name="connsiteX6" fmla="*/ 228461 w 12192000"/>
              <a:gd name="connsiteY6" fmla="*/ 6224543 h 6915339"/>
              <a:gd name="connsiteX7" fmla="*/ 457143 w 12192000"/>
              <a:gd name="connsiteY7" fmla="*/ 6224543 h 6915339"/>
              <a:gd name="connsiteX8" fmla="*/ 457143 w 12192000"/>
              <a:gd name="connsiteY8" fmla="*/ 6453337 h 6915339"/>
              <a:gd name="connsiteX9" fmla="*/ 685715 w 12192000"/>
              <a:gd name="connsiteY9" fmla="*/ 6453337 h 6915339"/>
              <a:gd name="connsiteX10" fmla="*/ 685715 w 12192000"/>
              <a:gd name="connsiteY10" fmla="*/ 5767511 h 6915339"/>
              <a:gd name="connsiteX11" fmla="*/ 457143 w 12192000"/>
              <a:gd name="connsiteY11" fmla="*/ 5767511 h 6915339"/>
              <a:gd name="connsiteX12" fmla="*/ 457143 w 12192000"/>
              <a:gd name="connsiteY12" fmla="*/ 5995528 h 6915339"/>
              <a:gd name="connsiteX13" fmla="*/ 228461 w 12192000"/>
              <a:gd name="connsiteY13" fmla="*/ 5995528 h 6915339"/>
              <a:gd name="connsiteX14" fmla="*/ 228461 w 12192000"/>
              <a:gd name="connsiteY14" fmla="*/ 5767511 h 6915339"/>
              <a:gd name="connsiteX15" fmla="*/ 0 w 12192000"/>
              <a:gd name="connsiteY15" fmla="*/ 5767511 h 6915339"/>
              <a:gd name="connsiteX16" fmla="*/ 0 w 12192000"/>
              <a:gd name="connsiteY16" fmla="*/ 0 h 6915339"/>
              <a:gd name="connsiteX0" fmla="*/ 0 w 12193509"/>
              <a:gd name="connsiteY0" fmla="*/ 1509 h 6861019"/>
              <a:gd name="connsiteX1" fmla="*/ 12193509 w 12193509"/>
              <a:gd name="connsiteY1" fmla="*/ 0 h 6861019"/>
              <a:gd name="connsiteX2" fmla="*/ 12190491 w 12193509"/>
              <a:gd name="connsiteY2" fmla="*/ 6861019 h 6861019"/>
              <a:gd name="connsiteX3" fmla="*/ 4527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 name="connsiteX0" fmla="*/ 0 w 12193509"/>
              <a:gd name="connsiteY0" fmla="*/ 1509 h 6861019"/>
              <a:gd name="connsiteX1" fmla="*/ 12193509 w 12193509"/>
              <a:gd name="connsiteY1" fmla="*/ 0 h 6861019"/>
              <a:gd name="connsiteX2" fmla="*/ 12190491 w 12193509"/>
              <a:gd name="connsiteY2" fmla="*/ 6861019 h 6861019"/>
              <a:gd name="connsiteX3" fmla="*/ 696 w 12193509"/>
              <a:gd name="connsiteY3" fmla="*/ 6859510 h 6861019"/>
              <a:gd name="connsiteX4" fmla="*/ 1509 w 12193509"/>
              <a:gd name="connsiteY4" fmla="*/ 6399017 h 6861019"/>
              <a:gd name="connsiteX5" fmla="*/ 229970 w 12193509"/>
              <a:gd name="connsiteY5" fmla="*/ 6399017 h 6861019"/>
              <a:gd name="connsiteX6" fmla="*/ 229970 w 12193509"/>
              <a:gd name="connsiteY6" fmla="*/ 6170223 h 6861019"/>
              <a:gd name="connsiteX7" fmla="*/ 458652 w 12193509"/>
              <a:gd name="connsiteY7" fmla="*/ 6170223 h 6861019"/>
              <a:gd name="connsiteX8" fmla="*/ 458652 w 12193509"/>
              <a:gd name="connsiteY8" fmla="*/ 6399017 h 6861019"/>
              <a:gd name="connsiteX9" fmla="*/ 687224 w 12193509"/>
              <a:gd name="connsiteY9" fmla="*/ 6399017 h 6861019"/>
              <a:gd name="connsiteX10" fmla="*/ 687224 w 12193509"/>
              <a:gd name="connsiteY10" fmla="*/ 5713191 h 6861019"/>
              <a:gd name="connsiteX11" fmla="*/ 458652 w 12193509"/>
              <a:gd name="connsiteY11" fmla="*/ 5713191 h 6861019"/>
              <a:gd name="connsiteX12" fmla="*/ 458652 w 12193509"/>
              <a:gd name="connsiteY12" fmla="*/ 5941208 h 6861019"/>
              <a:gd name="connsiteX13" fmla="*/ 229970 w 12193509"/>
              <a:gd name="connsiteY13" fmla="*/ 5941208 h 6861019"/>
              <a:gd name="connsiteX14" fmla="*/ 229970 w 12193509"/>
              <a:gd name="connsiteY14" fmla="*/ 5713191 h 6861019"/>
              <a:gd name="connsiteX15" fmla="*/ 1509 w 12193509"/>
              <a:gd name="connsiteY15" fmla="*/ 5713191 h 6861019"/>
              <a:gd name="connsiteX16" fmla="*/ 0 w 12193509"/>
              <a:gd name="connsiteY16" fmla="*/ 1509 h 68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3509" h="6861019">
                <a:moveTo>
                  <a:pt x="0" y="1509"/>
                </a:moveTo>
                <a:lnTo>
                  <a:pt x="12193509" y="0"/>
                </a:lnTo>
                <a:lnTo>
                  <a:pt x="12190491" y="6861019"/>
                </a:lnTo>
                <a:lnTo>
                  <a:pt x="696" y="6859510"/>
                </a:lnTo>
                <a:lnTo>
                  <a:pt x="1509" y="6399017"/>
                </a:lnTo>
                <a:lnTo>
                  <a:pt x="229970" y="6399017"/>
                </a:lnTo>
                <a:lnTo>
                  <a:pt x="229970" y="6170223"/>
                </a:lnTo>
                <a:lnTo>
                  <a:pt x="458652" y="6170223"/>
                </a:lnTo>
                <a:lnTo>
                  <a:pt x="458652" y="6399017"/>
                </a:lnTo>
                <a:lnTo>
                  <a:pt x="687224" y="6399017"/>
                </a:lnTo>
                <a:lnTo>
                  <a:pt x="687224" y="5713191"/>
                </a:lnTo>
                <a:lnTo>
                  <a:pt x="458652" y="5713191"/>
                </a:lnTo>
                <a:lnTo>
                  <a:pt x="458652" y="5941208"/>
                </a:lnTo>
                <a:lnTo>
                  <a:pt x="229970" y="5941208"/>
                </a:lnTo>
                <a:lnTo>
                  <a:pt x="229970" y="5713191"/>
                </a:lnTo>
                <a:lnTo>
                  <a:pt x="1509" y="5713191"/>
                </a:lnTo>
                <a:lnTo>
                  <a:pt x="0" y="1509"/>
                </a:lnTo>
                <a:close/>
              </a:path>
            </a:pathLst>
          </a:custGeom>
        </p:spPr>
        <p:txBody>
          <a:bodyPr wrap="square" tIns="900000" anchor="ctr" anchorCtr="0">
            <a:noAutofit/>
          </a:bodyPr>
          <a:lstStyle>
            <a:lvl1pPr marL="0" indent="0" algn="ctr">
              <a:buNone/>
              <a:defRPr sz="2424" baseline="0">
                <a:solidFill>
                  <a:schemeClr val="tx1"/>
                </a:solidFill>
              </a:defRPr>
            </a:lvl1pPr>
          </a:lstStyle>
          <a:p>
            <a:r>
              <a:rPr lang="da-DK" dirty="0"/>
              <a:t>Klik på ikon for at indsætte billede</a:t>
            </a:r>
          </a:p>
        </p:txBody>
      </p:sp>
      <p:pic>
        <p:nvPicPr>
          <p:cNvPr id="205497173" name="Logoimage" descr="{&quot;templafy&quot;:{&quot;id&quot;:&quot;70b09719-be2b-47ac-b21f-52f7c3a1646d&quot;}}"/>
          <p:cNvPicPr>
            <a:picLocks noChangeAspect="1"/>
          </p:cNvPicPr>
          <p:nvPr/>
        </p:nvPicPr>
        <p:blipFill>
          <a:blip r:embed="rId3"/>
          <a:stretch>
            <a:fillRect/>
          </a:stretch>
        </p:blipFill>
        <p:spPr>
          <a:xfrm>
            <a:off x="533" y="6294198"/>
            <a:ext cx="603083" cy="757633"/>
          </a:xfrm>
          <a:prstGeom prst="rect">
            <a:avLst/>
          </a:prstGeom>
        </p:spPr>
      </p:pic>
    </p:spTree>
    <p:extLst>
      <p:ext uri="{BB962C8B-B14F-4D97-AF65-F5344CB8AC3E}">
        <p14:creationId xmlns:p14="http://schemas.microsoft.com/office/powerpoint/2010/main" val="20786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snit-start">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sp>
        <p:nvSpPr>
          <p:cNvPr id="23" name="Rektangel 22">
            <a:extLst>
              <a:ext uri="{FF2B5EF4-FFF2-40B4-BE49-F238E27FC236}">
                <a16:creationId xmlns:a16="http://schemas.microsoft.com/office/drawing/2014/main" id="{168CBB00-DBDA-4CD8-9C6E-1AFB11208C15}"/>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1615465094" name="Logoimage" descr="{&quot;templafy&quot;:{&quot;id&quot;:&quot;ffebfed6-a400-4343-a375-b1fba048c34a&quot;}}"/>
          <p:cNvPicPr>
            <a:picLocks noChangeAspect="1"/>
          </p:cNvPicPr>
          <p:nvPr/>
        </p:nvPicPr>
        <p:blipFill>
          <a:blip r:embed="rId2"/>
          <a:stretch>
            <a:fillRect/>
          </a:stretch>
        </p:blipFill>
        <p:spPr>
          <a:xfrm>
            <a:off x="533" y="6294198"/>
            <a:ext cx="603083" cy="757633"/>
          </a:xfrm>
          <a:prstGeom prst="rect">
            <a:avLst/>
          </a:prstGeom>
        </p:spPr>
      </p:pic>
      <p:pic>
        <p:nvPicPr>
          <p:cNvPr id="2041097552" name="ExtralogoBottomimage" descr="{&quot;templafy&quot;:{&quot;id&quot;:&quot;7f84da05-0c49-4f02-a928-71afb21f58c8&quot;}}"/>
          <p:cNvPicPr>
            <a:picLocks noChangeAspect="1"/>
          </p:cNvPicPr>
          <p:nvPr/>
        </p:nvPicPr>
        <p:blipFill>
          <a:blip r:embed="rId3"/>
          <a:stretch>
            <a:fillRect/>
          </a:stretch>
        </p:blipFill>
        <p:spPr>
          <a:xfrm>
            <a:off x="4964072" y="6961500"/>
            <a:ext cx="1161960" cy="464100"/>
          </a:xfrm>
          <a:prstGeom prst="rect">
            <a:avLst/>
          </a:prstGeom>
        </p:spPr>
      </p:pic>
      <p:pic>
        <p:nvPicPr>
          <p:cNvPr id="988095551" name="ExtralogoTopimage" descr="{&quot;templafy&quot;:{&quot;id&quot;:&quot;f5534308-3347-4959-8f2c-aa180503de9d&quot;}}"/>
          <p:cNvPicPr>
            <a:picLocks noChangeAspect="1"/>
          </p:cNvPicPr>
          <p:nvPr/>
        </p:nvPicPr>
        <p:blipFill>
          <a:blip r:embed="rId3"/>
          <a:stretch>
            <a:fillRect/>
          </a:stretch>
        </p:blipFill>
        <p:spPr>
          <a:xfrm>
            <a:off x="8733645" y="107100"/>
            <a:ext cx="1910288" cy="753667"/>
          </a:xfrm>
          <a:prstGeom prst="rect">
            <a:avLst/>
          </a:prstGeom>
        </p:spPr>
      </p:pic>
      <p:sp>
        <p:nvSpPr>
          <p:cNvPr id="7" name="Virksomhed" descr="{&quot;templafy&quot;:{&quot;id&quot;:&quot;beb55523-14db-4264-bdd3-caf8101ad621&quot;}}">
            <a:extLst>
              <a:ext uri="{FF2B5EF4-FFF2-40B4-BE49-F238E27FC236}">
                <a16:creationId xmlns:a16="http://schemas.microsoft.com/office/drawing/2014/main" id="{E7FAE951-1CCE-D044-A5E5-E865BF1444B5}"/>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1" name="Titel" descr="{&quot;templafy&quot;:{&quot;id&quot;:&quot;61d4aae9-2401-4543-9e64-6c20aee7cb61&quot;}}">
            <a:extLst>
              <a:ext uri="{FF2B5EF4-FFF2-40B4-BE49-F238E27FC236}">
                <a16:creationId xmlns:a16="http://schemas.microsoft.com/office/drawing/2014/main" id="{AC9789B1-B1CE-D7FF-3EE9-41BAAA0B422A}"/>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d5a5afe0-91a9-4e95-a15d-e37812361996&quot;}}">
            <a:extLst>
              <a:ext uri="{FF2B5EF4-FFF2-40B4-BE49-F238E27FC236}">
                <a16:creationId xmlns:a16="http://schemas.microsoft.com/office/drawing/2014/main" id="{BC3409DC-AF70-C674-C7AC-87B2EFBB5FD1}"/>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957e53ae-0e16-4d8a-9a3c-2e5bfe6b1024&quot;}}">
            <a:extLst>
              <a:ext uri="{FF2B5EF4-FFF2-40B4-BE49-F238E27FC236}">
                <a16:creationId xmlns:a16="http://schemas.microsoft.com/office/drawing/2014/main" id="{300F5851-07AE-CC08-8C6F-5D2C9E1945A1}"/>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4" name="CenterFreeText" descr="{&quot;templafy&quot;:{&quot;id&quot;:&quot;df6c9521-dbaa-48cd-9e10-5fe7f54266bf&quot;}}">
            <a:extLst>
              <a:ext uri="{FF2B5EF4-FFF2-40B4-BE49-F238E27FC236}">
                <a16:creationId xmlns:a16="http://schemas.microsoft.com/office/drawing/2014/main" id="{97D6EBDB-D75D-D78D-8228-03EA9D94DBB2}"/>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5" name="Center" descr="{&quot;templafy&quot;:{&quot;id&quot;:&quot;69e1ec3f-f5dd-4baf-95f6-de5aa6ffee84&quot;}}" hidden="1">
            <a:extLst>
              <a:ext uri="{FF2B5EF4-FFF2-40B4-BE49-F238E27FC236}">
                <a16:creationId xmlns:a16="http://schemas.microsoft.com/office/drawing/2014/main" id="{2BAA6C32-C9DF-985E-2528-F4E04E950429}"/>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8" name="Titel 1"/>
          <p:cNvSpPr>
            <a:spLocks noGrp="1"/>
          </p:cNvSpPr>
          <p:nvPr>
            <p:ph type="title" hasCustomPrompt="1"/>
          </p:nvPr>
        </p:nvSpPr>
        <p:spPr>
          <a:xfrm>
            <a:off x="988583" y="2193567"/>
            <a:ext cx="9096472" cy="4085667"/>
          </a:xfrm>
        </p:spPr>
        <p:txBody>
          <a:bodyPr anchor="t" anchorCtr="0"/>
          <a:lstStyle>
            <a:lvl1pPr>
              <a:defRPr sz="4077">
                <a:solidFill>
                  <a:schemeClr val="tx1"/>
                </a:solidFill>
              </a:defRPr>
            </a:lvl1pPr>
          </a:lstStyle>
          <a:p>
            <a:r>
              <a:rPr lang="da-DK" dirty="0"/>
              <a:t>Overskrift 38pt skrives her</a:t>
            </a:r>
            <a:br>
              <a:rPr lang="da-DK" dirty="0"/>
            </a:br>
            <a:r>
              <a:rPr lang="da-DK" dirty="0"/>
              <a:t>i to eller flere linjer</a:t>
            </a:r>
          </a:p>
        </p:txBody>
      </p:sp>
      <p:sp>
        <p:nvSpPr>
          <p:cNvPr id="9" name="Slide Number Placeholder 8">
            <a:extLst>
              <a:ext uri="{FF2B5EF4-FFF2-40B4-BE49-F238E27FC236}">
                <a16:creationId xmlns:a16="http://schemas.microsoft.com/office/drawing/2014/main" id="{6261CD4B-05ED-D2F2-74A7-8BA4A38C2AF8}"/>
              </a:ext>
              <a:ext uri="{C183D7F6-B498-43B3-948B-1728B52AA6E4}">
                <adec:decorative xmlns:adec="http://schemas.microsoft.com/office/drawing/2017/decorative" val="1"/>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765125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Èn tekstspalte - farvet baggrun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96084884" name="Logoimage" descr="{&quot;templafy&quot;:{&quot;id&quot;:&quot;53450e05-e566-461b-a974-4d7e4ac414e6&quot;}}"/>
          <p:cNvPicPr>
            <a:picLocks noChangeAspect="1"/>
          </p:cNvPicPr>
          <p:nvPr/>
        </p:nvPicPr>
        <p:blipFill>
          <a:blip r:embed="rId2"/>
          <a:stretch>
            <a:fillRect/>
          </a:stretch>
        </p:blipFill>
        <p:spPr>
          <a:xfrm>
            <a:off x="533" y="6294198"/>
            <a:ext cx="603083" cy="757633"/>
          </a:xfrm>
          <a:prstGeom prst="rect">
            <a:avLst/>
          </a:prstGeom>
        </p:spPr>
      </p:pic>
      <p:pic>
        <p:nvPicPr>
          <p:cNvPr id="867378974" name="ExtralogoBottomimage" descr="{&quot;templafy&quot;:{&quot;id&quot;:&quot;ef74974b-c755-4bd3-9b0a-7cadc2eb9176&quot;}}"/>
          <p:cNvPicPr>
            <a:picLocks noChangeAspect="1"/>
          </p:cNvPicPr>
          <p:nvPr/>
        </p:nvPicPr>
        <p:blipFill>
          <a:blip r:embed="rId3"/>
          <a:stretch>
            <a:fillRect/>
          </a:stretch>
        </p:blipFill>
        <p:spPr>
          <a:xfrm>
            <a:off x="4964072" y="6961500"/>
            <a:ext cx="1161960" cy="464100"/>
          </a:xfrm>
          <a:prstGeom prst="rect">
            <a:avLst/>
          </a:prstGeom>
        </p:spPr>
      </p:pic>
      <p:pic>
        <p:nvPicPr>
          <p:cNvPr id="1267614880" name="ExtralogoTopimage" descr="{&quot;templafy&quot;:{&quot;id&quot;:&quot;62b8deac-8cc5-4b61-8ab7-5bd7bf4631a4&quot;}}"/>
          <p:cNvPicPr>
            <a:picLocks noChangeAspect="1"/>
          </p:cNvPicPr>
          <p:nvPr/>
        </p:nvPicPr>
        <p:blipFill>
          <a:blip r:embed="rId3"/>
          <a:stretch>
            <a:fillRect/>
          </a:stretch>
        </p:blipFill>
        <p:spPr>
          <a:xfrm>
            <a:off x="8733645" y="107100"/>
            <a:ext cx="1910288" cy="753667"/>
          </a:xfrm>
          <a:prstGeom prst="rect">
            <a:avLst/>
          </a:prstGeom>
        </p:spPr>
      </p:pic>
      <p:sp>
        <p:nvSpPr>
          <p:cNvPr id="7" name="Virksomhed" descr="{&quot;templafy&quot;:{&quot;id&quot;:&quot;2f810ab1-b351-413c-8515-6f768118d951&quot;}}">
            <a:extLst>
              <a:ext uri="{FF2B5EF4-FFF2-40B4-BE49-F238E27FC236}">
                <a16:creationId xmlns:a16="http://schemas.microsoft.com/office/drawing/2014/main" id="{0FB369D3-9BCD-F2DA-658F-22E8E2B2622C}"/>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23" name="Titel" descr="{&quot;templafy&quot;:{&quot;id&quot;:&quot;2a9018fe-1aec-4be7-8898-1823033d4bd6&quot;}}">
            <a:extLst>
              <a:ext uri="{FF2B5EF4-FFF2-40B4-BE49-F238E27FC236}">
                <a16:creationId xmlns:a16="http://schemas.microsoft.com/office/drawing/2014/main" id="{294AE339-9C4F-DEC4-D1F6-DB15781A7185}"/>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24" name="Navn" descr="{&quot;templafy&quot;:{&quot;id&quot;:&quot;d6623fa7-4f4f-4bf1-9175-332c525ef671&quot;}}">
            <a:extLst>
              <a:ext uri="{FF2B5EF4-FFF2-40B4-BE49-F238E27FC236}">
                <a16:creationId xmlns:a16="http://schemas.microsoft.com/office/drawing/2014/main" id="{C17B2358-47B8-DC9E-82CB-0042E1B89A07}"/>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25" name="Dato" descr="{&quot;templafy&quot;:{&quot;id&quot;:&quot;cb3369e7-afe8-48d1-a802-ba1a6b8a0ceb&quot;}}">
            <a:extLst>
              <a:ext uri="{FF2B5EF4-FFF2-40B4-BE49-F238E27FC236}">
                <a16:creationId xmlns:a16="http://schemas.microsoft.com/office/drawing/2014/main" id="{DB0E60C3-DDB9-3C1B-73C8-71C0224F67D5}"/>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2" name="CenterFreeText" descr="{&quot;templafy&quot;:{&quot;id&quot;:&quot;48028ad6-0e1c-46ae-acf9-dfdc6293cd81&quot;}}">
            <a:extLst>
              <a:ext uri="{FF2B5EF4-FFF2-40B4-BE49-F238E27FC236}">
                <a16:creationId xmlns:a16="http://schemas.microsoft.com/office/drawing/2014/main" id="{75808C1F-B29E-DCAE-F288-DEDEA777B21C}"/>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3" name="Center" descr="{&quot;templafy&quot;:{&quot;id&quot;:&quot;c6bbc57d-e577-48ac-bf47-32fbcc23e0c0&quot;}}" hidden="1">
            <a:extLst>
              <a:ext uri="{FF2B5EF4-FFF2-40B4-BE49-F238E27FC236}">
                <a16:creationId xmlns:a16="http://schemas.microsoft.com/office/drawing/2014/main" id="{18229CC5-A723-9F91-A1BA-14078A282E96}"/>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8" name="Titel 1">
            <a:extLst>
              <a:ext uri="{FF2B5EF4-FFF2-40B4-BE49-F238E27FC236}">
                <a16:creationId xmlns:a16="http://schemas.microsoft.com/office/drawing/2014/main" id="{8E005D95-5BE7-44A6-9245-79D170D3E04F}"/>
              </a:ext>
            </a:extLst>
          </p:cNvPr>
          <p:cNvSpPr>
            <a:spLocks noGrp="1"/>
          </p:cNvSpPr>
          <p:nvPr>
            <p:ph type="title" hasCustomPrompt="1"/>
          </p:nvPr>
        </p:nvSpPr>
        <p:spPr>
          <a:xfrm>
            <a:off x="988297" y="959934"/>
            <a:ext cx="9096758" cy="912333"/>
          </a:xfrm>
        </p:spPr>
        <p:txBody>
          <a:bodyPr/>
          <a:lstStyle>
            <a:lvl1pPr>
              <a:defRPr/>
            </a:lvl1pPr>
          </a:lstStyle>
          <a:p>
            <a:r>
              <a:rPr lang="da-DK" dirty="0"/>
              <a:t>Overskrift 28pt i max. to linjer </a:t>
            </a:r>
            <a:br>
              <a:rPr lang="da-DK" dirty="0"/>
            </a:br>
            <a:r>
              <a:rPr lang="da-DK" dirty="0"/>
              <a:t>teksten vokser opad</a:t>
            </a:r>
          </a:p>
        </p:txBody>
      </p:sp>
      <p:sp>
        <p:nvSpPr>
          <p:cNvPr id="9" name="Pladsholder til indhold 2">
            <a:extLst>
              <a:ext uri="{FF2B5EF4-FFF2-40B4-BE49-F238E27FC236}">
                <a16:creationId xmlns:a16="http://schemas.microsoft.com/office/drawing/2014/main" id="{4DB57367-B34F-4F3D-9CB4-5407F22CD543}"/>
              </a:ext>
            </a:extLst>
          </p:cNvPr>
          <p:cNvSpPr>
            <a:spLocks noGrp="1"/>
          </p:cNvSpPr>
          <p:nvPr>
            <p:ph sz="quarter" idx="13" hasCustomPrompt="1"/>
          </p:nvPr>
        </p:nvSpPr>
        <p:spPr>
          <a:xfrm>
            <a:off x="988583" y="2191734"/>
            <a:ext cx="9096472" cy="4085667"/>
          </a:xfrm>
        </p:spPr>
        <p:txBody>
          <a:bodyPr/>
          <a:lstStyle>
            <a:lvl1pPr marL="297505" indent="-297505">
              <a:defRPr/>
            </a:lvl1pPr>
            <a:lvl2pPr marL="694179" indent="-297505">
              <a:defRPr/>
            </a:lvl2pPr>
            <a:lvl3pPr marL="1031353" indent="-257838">
              <a:defRPr/>
            </a:lvl3pPr>
            <a:lvl4pPr marL="1428027" indent="-238005">
              <a:defRPr/>
            </a:lvl4pPr>
            <a:lvl5pPr marL="1824701" indent="-238005">
              <a:defRPr/>
            </a:lvl5pPr>
            <a:lvl6pPr marL="2201541" indent="-198338">
              <a:defRPr/>
            </a:lvl6pPr>
            <a:lvl7pPr marL="2598215" indent="-198338">
              <a:defRPr/>
            </a:lvl7pPr>
            <a:lvl8pPr marL="2994889" indent="-198338">
              <a:defRPr/>
            </a:lvl8pPr>
            <a:lvl9pPr marL="2994889" indent="-198338">
              <a:defRPr sz="1102"/>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1" name="Slide Number Placeholder 10">
            <a:extLst>
              <a:ext uri="{FF2B5EF4-FFF2-40B4-BE49-F238E27FC236}">
                <a16:creationId xmlns:a16="http://schemas.microsoft.com/office/drawing/2014/main" id="{D522E1F5-E5BA-C8B4-49A0-F3BCCB1FEF21}"/>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894749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Én tekstspalte - mørk baggrund">
    <p:bg>
      <p:bgPr>
        <a:solidFill>
          <a:schemeClr val="bg2"/>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D13C6E13-B223-D087-0526-8BD40AB0C305}"/>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1848778811" name="Logoimage" descr="{&quot;templafy&quot;:{&quot;id&quot;:&quot;44785a81-6ea5-4df8-b3f5-ddeddb16ce3f&quot;}}"/>
          <p:cNvPicPr>
            <a:picLocks noChangeAspect="1"/>
          </p:cNvPicPr>
          <p:nvPr/>
        </p:nvPicPr>
        <p:blipFill>
          <a:blip r:embed="rId2"/>
          <a:stretch>
            <a:fillRect/>
          </a:stretch>
        </p:blipFill>
        <p:spPr>
          <a:xfrm>
            <a:off x="533" y="6294198"/>
            <a:ext cx="603083" cy="757633"/>
          </a:xfrm>
          <a:prstGeom prst="rect">
            <a:avLst/>
          </a:prstGeom>
        </p:spPr>
      </p:pic>
      <p:pic>
        <p:nvPicPr>
          <p:cNvPr id="1318450132" name="ExtralogoBottomimage" descr="{&quot;templafy&quot;:{&quot;id&quot;:&quot;6787ceb6-28da-4bc8-a322-d1c6c6560ac4&quot;}}"/>
          <p:cNvPicPr>
            <a:picLocks noChangeAspect="1"/>
          </p:cNvPicPr>
          <p:nvPr/>
        </p:nvPicPr>
        <p:blipFill>
          <a:blip r:embed="rId3"/>
          <a:stretch>
            <a:fillRect/>
          </a:stretch>
        </p:blipFill>
        <p:spPr>
          <a:xfrm>
            <a:off x="4964072" y="6961500"/>
            <a:ext cx="1161960" cy="464100"/>
          </a:xfrm>
          <a:prstGeom prst="rect">
            <a:avLst/>
          </a:prstGeom>
        </p:spPr>
      </p:pic>
      <p:pic>
        <p:nvPicPr>
          <p:cNvPr id="376248427" name="ExtralogoTopimage" descr="{&quot;templafy&quot;:{&quot;id&quot;:&quot;d0ece7fc-7e70-427a-8dfc-30a83ca516bd&quot;}}"/>
          <p:cNvPicPr>
            <a:picLocks noChangeAspect="1"/>
          </p:cNvPicPr>
          <p:nvPr/>
        </p:nvPicPr>
        <p:blipFill>
          <a:blip r:embed="rId3"/>
          <a:stretch>
            <a:fillRect/>
          </a:stretch>
        </p:blipFill>
        <p:spPr>
          <a:xfrm>
            <a:off x="8733645" y="107100"/>
            <a:ext cx="1910288" cy="753667"/>
          </a:xfrm>
          <a:prstGeom prst="rect">
            <a:avLst/>
          </a:prstGeom>
        </p:spPr>
      </p:pic>
      <p:sp>
        <p:nvSpPr>
          <p:cNvPr id="10" name="Virksomhed" descr="{&quot;templafy&quot;:{&quot;id&quot;:&quot;607aa98e-147e-480e-b79f-c30171599799&quot;}}">
            <a:extLst>
              <a:ext uri="{FF2B5EF4-FFF2-40B4-BE49-F238E27FC236}">
                <a16:creationId xmlns:a16="http://schemas.microsoft.com/office/drawing/2014/main" id="{9DEAD66C-E808-AB49-CB5D-98D306F910C1}"/>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tx1"/>
                </a:solidFill>
              </a:rPr>
              <a:t>Nordsjællands Hospital</a:t>
            </a:r>
          </a:p>
        </p:txBody>
      </p:sp>
      <p:sp>
        <p:nvSpPr>
          <p:cNvPr id="11" name="Titel" descr="{&quot;templafy&quot;:{&quot;id&quot;:&quot;82d0e845-4a4a-47b5-a01b-cfa18cb9659a&quot;}}">
            <a:extLst>
              <a:ext uri="{FF2B5EF4-FFF2-40B4-BE49-F238E27FC236}">
                <a16:creationId xmlns:a16="http://schemas.microsoft.com/office/drawing/2014/main" id="{BD224E32-AFBB-9A0B-1BD7-AD1EFF924537}"/>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12490b17-31bf-49d6-95bf-eb860972682d&quot;}}">
            <a:extLst>
              <a:ext uri="{FF2B5EF4-FFF2-40B4-BE49-F238E27FC236}">
                <a16:creationId xmlns:a16="http://schemas.microsoft.com/office/drawing/2014/main" id="{17EE92DB-8798-07E2-276E-4F48EF0DD73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07abe09d-f93f-4d06-ac94-47269d1ed4bd&quot;}}">
            <a:extLst>
              <a:ext uri="{FF2B5EF4-FFF2-40B4-BE49-F238E27FC236}">
                <a16:creationId xmlns:a16="http://schemas.microsoft.com/office/drawing/2014/main" id="{118B9469-B40E-D872-3EEB-7AC95F8F84F6}"/>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4" name="CenterFreeText" descr="{&quot;templafy&quot;:{&quot;id&quot;:&quot;9b6da107-b04f-4cf0-bd7b-710582fbaf5a&quot;}}">
            <a:extLst>
              <a:ext uri="{FF2B5EF4-FFF2-40B4-BE49-F238E27FC236}">
                <a16:creationId xmlns:a16="http://schemas.microsoft.com/office/drawing/2014/main" id="{6761E23E-066B-ABFB-DEC4-01D393A94FE2}"/>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tx1"/>
              </a:solidFill>
            </a:endParaRPr>
          </a:p>
        </p:txBody>
      </p:sp>
      <p:sp>
        <p:nvSpPr>
          <p:cNvPr id="15" name="Center" descr="{&quot;templafy&quot;:{&quot;id&quot;:&quot;68872d90-1db6-4c0f-8666-df069fddd45b&quot;}}" hidden="1">
            <a:extLst>
              <a:ext uri="{FF2B5EF4-FFF2-40B4-BE49-F238E27FC236}">
                <a16:creationId xmlns:a16="http://schemas.microsoft.com/office/drawing/2014/main" id="{2C012846-F490-E905-23F1-6DD42270285B}"/>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988297" y="959933"/>
            <a:ext cx="9096758" cy="911132"/>
          </a:xfrm>
        </p:spPr>
        <p:txBody>
          <a:bodyPr/>
          <a:lstStyle/>
          <a:p>
            <a:r>
              <a:rPr lang="da-DK" dirty="0"/>
              <a:t>Overskrift 28pt i max. to linjer teksten vokser opad </a:t>
            </a:r>
            <a:endParaRPr lang="en-GB" dirty="0"/>
          </a:p>
        </p:txBody>
      </p:sp>
      <p:sp>
        <p:nvSpPr>
          <p:cNvPr id="20" name="Pladsholder til indhold 2">
            <a:extLst>
              <a:ext uri="{FF2B5EF4-FFF2-40B4-BE49-F238E27FC236}">
                <a16:creationId xmlns:a16="http://schemas.microsoft.com/office/drawing/2014/main" id="{7947184C-5ED0-A915-AD86-E49BA3A88FDD}"/>
              </a:ext>
            </a:extLst>
          </p:cNvPr>
          <p:cNvSpPr>
            <a:spLocks noGrp="1"/>
          </p:cNvSpPr>
          <p:nvPr>
            <p:ph idx="1" hasCustomPrompt="1"/>
          </p:nvPr>
        </p:nvSpPr>
        <p:spPr>
          <a:xfrm>
            <a:off x="988582" y="2193567"/>
            <a:ext cx="9096758" cy="4085667"/>
          </a:xfrm>
        </p:spPr>
        <p:txBody>
          <a:bodyPr/>
          <a:lstStyle>
            <a:lvl1pPr>
              <a:buClrTx/>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da-DK" noProof="0" dirty="0"/>
              <a:t>Brødtekst</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29083973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foto">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 uri="{C183D7F6-B498-43B3-948B-1728B52AA6E4}">
                <adec:decorative xmlns:adec="http://schemas.microsoft.com/office/drawing/2017/decorative" val="1"/>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GB"/>
          </a:p>
        </p:txBody>
      </p:sp>
      <p:pic>
        <p:nvPicPr>
          <p:cNvPr id="33455240" name="Logoimage" descr="{&quot;templafy&quot;:{&quot;id&quot;:&quot;619d8bbb-3e7f-48d4-be00-5bb4adace952&quot;}}"/>
          <p:cNvPicPr>
            <a:picLocks noChangeAspect="1"/>
          </p:cNvPicPr>
          <p:nvPr/>
        </p:nvPicPr>
        <p:blipFill>
          <a:blip r:embed="rId2"/>
          <a:stretch>
            <a:fillRect/>
          </a:stretch>
        </p:blipFill>
        <p:spPr>
          <a:xfrm>
            <a:off x="533" y="6294198"/>
            <a:ext cx="603083" cy="757633"/>
          </a:xfrm>
          <a:prstGeom prst="rect">
            <a:avLst/>
          </a:prstGeom>
        </p:spPr>
      </p:pic>
      <p:pic>
        <p:nvPicPr>
          <p:cNvPr id="547767677" name="ExtralogoBottomimage" descr="{&quot;templafy&quot;:{&quot;id&quot;:&quot;24f7c700-5c33-46fa-9b5d-95357b0fbb7a&quot;}}"/>
          <p:cNvPicPr>
            <a:picLocks noChangeAspect="1"/>
          </p:cNvPicPr>
          <p:nvPr/>
        </p:nvPicPr>
        <p:blipFill>
          <a:blip r:embed="rId3"/>
          <a:stretch>
            <a:fillRect/>
          </a:stretch>
        </p:blipFill>
        <p:spPr>
          <a:xfrm>
            <a:off x="4964072" y="6961500"/>
            <a:ext cx="1161960" cy="464100"/>
          </a:xfrm>
          <a:prstGeom prst="rect">
            <a:avLst/>
          </a:prstGeom>
        </p:spPr>
      </p:pic>
      <p:pic>
        <p:nvPicPr>
          <p:cNvPr id="793651953" name="ExtralogoTopimage" descr="{&quot;templafy&quot;:{&quot;id&quot;:&quot;01d851cb-5160-4496-bdfd-98a30cfe7d43&quot;}}"/>
          <p:cNvPicPr>
            <a:picLocks noChangeAspect="1"/>
          </p:cNvPicPr>
          <p:nvPr/>
        </p:nvPicPr>
        <p:blipFill>
          <a:blip r:embed="rId3"/>
          <a:stretch>
            <a:fillRect/>
          </a:stretch>
        </p:blipFill>
        <p:spPr>
          <a:xfrm>
            <a:off x="8733645" y="107100"/>
            <a:ext cx="1910288" cy="753667"/>
          </a:xfrm>
          <a:prstGeom prst="rect">
            <a:avLst/>
          </a:prstGeom>
        </p:spPr>
      </p:pic>
      <p:sp>
        <p:nvSpPr>
          <p:cNvPr id="7" name="Virksomhed" descr="{&quot;templafy&quot;:{&quot;id&quot;:&quot;6e669804-ba71-4f9f-9f86-f685189fd4d3&quot;}}">
            <a:extLst>
              <a:ext uri="{FF2B5EF4-FFF2-40B4-BE49-F238E27FC236}">
                <a16:creationId xmlns:a16="http://schemas.microsoft.com/office/drawing/2014/main" id="{DF71BBB0-C73F-872B-2579-3887B40AC69F}"/>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0" name="Titel" descr="{&quot;templafy&quot;:{&quot;id&quot;:&quot;f13983ba-b8d1-40fb-9595-d4b23df2bc50&quot;}}">
            <a:extLst>
              <a:ext uri="{FF2B5EF4-FFF2-40B4-BE49-F238E27FC236}">
                <a16:creationId xmlns:a16="http://schemas.microsoft.com/office/drawing/2014/main" id="{E011F6EF-9285-EE1F-E3AE-A25E66535DB6}"/>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1" name="Navn" descr="{&quot;templafy&quot;:{&quot;id&quot;:&quot;0e06cab6-bf5e-4b57-a843-7fe885e7ff7e&quot;}}">
            <a:extLst>
              <a:ext uri="{FF2B5EF4-FFF2-40B4-BE49-F238E27FC236}">
                <a16:creationId xmlns:a16="http://schemas.microsoft.com/office/drawing/2014/main" id="{19597770-8C61-6EDD-1A3F-60F7871D65F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2" name="Dato" descr="{&quot;templafy&quot;:{&quot;id&quot;:&quot;231862bf-15be-4ac9-9684-f7c7ed8158b5&quot;}}">
            <a:extLst>
              <a:ext uri="{FF2B5EF4-FFF2-40B4-BE49-F238E27FC236}">
                <a16:creationId xmlns:a16="http://schemas.microsoft.com/office/drawing/2014/main" id="{36B6A311-0DEE-D2F6-45DE-AD5FCB8DC9F9}"/>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3" name="CenterFreeText" descr="{&quot;templafy&quot;:{&quot;id&quot;:&quot;434261fb-936a-442e-b4a9-ac8ff4329a8f&quot;}}">
            <a:extLst>
              <a:ext uri="{FF2B5EF4-FFF2-40B4-BE49-F238E27FC236}">
                <a16:creationId xmlns:a16="http://schemas.microsoft.com/office/drawing/2014/main" id="{20904CD1-6F68-5B4E-E10A-CB381C30BFD2}"/>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4" name="Center" descr="{&quot;templafy&quot;:{&quot;id&quot;:&quot;fcc7e184-8c20-4861-9377-100c339a9305&quot;}}" hidden="1">
            <a:extLst>
              <a:ext uri="{FF2B5EF4-FFF2-40B4-BE49-F238E27FC236}">
                <a16:creationId xmlns:a16="http://schemas.microsoft.com/office/drawing/2014/main" id="{F65B4CA0-F756-7944-D523-961E83DA5E1E}"/>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988585" y="960901"/>
            <a:ext cx="4390142" cy="911132"/>
          </a:xfrm>
        </p:spPr>
        <p:txBody>
          <a:bodyPr/>
          <a:lstStyle>
            <a:lvl1pPr>
              <a:defRPr>
                <a:solidFill>
                  <a:schemeClr val="tx1"/>
                </a:solidFill>
              </a:defRPr>
            </a:lvl1pPr>
          </a:lstStyle>
          <a:p>
            <a:r>
              <a:rPr lang="da-DK" dirty="0"/>
              <a:t>Overskrift 28pt i max. to linjer teksten vokser opad </a:t>
            </a:r>
            <a:endParaRPr lang="en-GB" dirty="0"/>
          </a:p>
        </p:txBody>
      </p:sp>
      <p:sp>
        <p:nvSpPr>
          <p:cNvPr id="34" name="Pladsholder til indhold 2">
            <a:extLst>
              <a:ext uri="{FF2B5EF4-FFF2-40B4-BE49-F238E27FC236}">
                <a16:creationId xmlns:a16="http://schemas.microsoft.com/office/drawing/2014/main" id="{4F6C9FCB-BFA0-43B3-A8D2-73B806091F79}"/>
              </a:ext>
            </a:extLst>
          </p:cNvPr>
          <p:cNvSpPr>
            <a:spLocks noGrp="1"/>
          </p:cNvSpPr>
          <p:nvPr>
            <p:ph sz="quarter" idx="17" hasCustomPrompt="1"/>
          </p:nvPr>
        </p:nvSpPr>
        <p:spPr>
          <a:xfrm>
            <a:off x="988585" y="2193567"/>
            <a:ext cx="4390142" cy="4085667"/>
          </a:xfrm>
        </p:spPr>
        <p:txBody>
          <a:bodyPr/>
          <a:lstStyle>
            <a:lvl1pPr marL="297505" indent="-297505">
              <a:defRPr baseline="0">
                <a:solidFill>
                  <a:schemeClr val="tx1"/>
                </a:solidFill>
              </a:defRPr>
            </a:lvl1pPr>
            <a:lvl2pPr marL="694179" indent="-297505">
              <a:defRPr>
                <a:solidFill>
                  <a:schemeClr val="tx1"/>
                </a:solidFill>
              </a:defRPr>
            </a:lvl2pPr>
            <a:lvl3pPr marL="1031353" indent="-257838">
              <a:defRPr>
                <a:solidFill>
                  <a:schemeClr val="tx1"/>
                </a:solidFill>
              </a:defRPr>
            </a:lvl3pPr>
            <a:lvl4pPr marL="1428027" indent="-238005">
              <a:defRPr>
                <a:solidFill>
                  <a:schemeClr val="tx1"/>
                </a:solidFill>
              </a:defRPr>
            </a:lvl4pPr>
            <a:lvl5pPr marL="1824701" indent="-238005">
              <a:defRPr>
                <a:solidFill>
                  <a:schemeClr val="tx1"/>
                </a:solidFill>
              </a:defRPr>
            </a:lvl5pPr>
            <a:lvl6pPr marL="2003205" indent="0">
              <a:buNone/>
              <a:defRPr>
                <a:solidFill>
                  <a:schemeClr val="tx1"/>
                </a:solidFill>
              </a:defRPr>
            </a:lvl6pPr>
            <a:lvl7pPr marL="2399879" indent="0">
              <a:buNone/>
              <a:defRPr>
                <a:solidFill>
                  <a:schemeClr val="tx1"/>
                </a:solidFill>
              </a:defRPr>
            </a:lvl7pPr>
            <a:lvl8pPr marL="2796553" indent="0">
              <a:buNone/>
              <a:defRPr>
                <a:solidFill>
                  <a:schemeClr val="tx1"/>
                </a:solidFill>
              </a:defRPr>
            </a:lvl8pPr>
            <a:lvl9pPr marL="2796553" indent="0">
              <a:buNone/>
              <a:defRPr sz="1102">
                <a:solidFill>
                  <a:schemeClr val="tx1"/>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8"/>
            <a:endParaRPr lang="da-DK" dirty="0"/>
          </a:p>
        </p:txBody>
      </p:sp>
      <p:sp>
        <p:nvSpPr>
          <p:cNvPr id="33" name="Pladsholder til billede 2">
            <a:extLst>
              <a:ext uri="{FF2B5EF4-FFF2-40B4-BE49-F238E27FC236}">
                <a16:creationId xmlns:a16="http://schemas.microsoft.com/office/drawing/2014/main" id="{E4E17A79-F37E-41DA-B54E-BEA03CB50E11}"/>
              </a:ext>
              <a:ext uri="{C183D7F6-B498-43B3-948B-1728B52AA6E4}">
                <adec:decorative xmlns:adec="http://schemas.microsoft.com/office/drawing/2017/decorative" val="1"/>
              </a:ext>
            </a:extLst>
          </p:cNvPr>
          <p:cNvSpPr>
            <a:spLocks noGrp="1"/>
          </p:cNvSpPr>
          <p:nvPr>
            <p:ph type="pic" sz="quarter" idx="16" hasCustomPrompt="1"/>
          </p:nvPr>
        </p:nvSpPr>
        <p:spPr>
          <a:xfrm>
            <a:off x="5697599" y="5"/>
            <a:ext cx="4995803" cy="7555891"/>
          </a:xfrm>
        </p:spPr>
        <p:txBody>
          <a:bodyPr tIns="900000" bIns="0" anchor="ctr" anchorCtr="0"/>
          <a:lstStyle>
            <a:lvl1pPr marL="0" indent="0" algn="ctr">
              <a:buNone/>
              <a:defRPr sz="1543" baseline="0">
                <a:solidFill>
                  <a:schemeClr val="tx1"/>
                </a:solidFill>
              </a:defRPr>
            </a:lvl1pPr>
          </a:lstStyle>
          <a:p>
            <a:r>
              <a:rPr lang="da-DK" dirty="0"/>
              <a:t>Klik på ikon for at indsætte billede</a:t>
            </a:r>
          </a:p>
        </p:txBody>
      </p:sp>
      <p:sp>
        <p:nvSpPr>
          <p:cNvPr id="8" name="Slide Number Placeholder 7">
            <a:extLst>
              <a:ext uri="{FF2B5EF4-FFF2-40B4-BE49-F238E27FC236}">
                <a16:creationId xmlns:a16="http://schemas.microsoft.com/office/drawing/2014/main" id="{B0D91626-5CE5-262B-2D03-BBA2C05D8770}"/>
              </a:ext>
              <a:ext uri="{C183D7F6-B498-43B3-948B-1728B52AA6E4}">
                <adec:decorative xmlns:adec="http://schemas.microsoft.com/office/drawing/2017/decorative" val="1"/>
              </a:ext>
            </a:extLst>
          </p:cNvPr>
          <p:cNvSpPr>
            <a:spLocks noGrp="1"/>
          </p:cNvSpPr>
          <p:nvPr>
            <p:ph type="sldNum" sz="quarter" idx="18"/>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4091511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u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195302822" name="Logoimage" descr="{&quot;templafy&quot;:{&quot;id&quot;:&quot;54e6c414-1abe-45c0-bb80-e64fd6f8db07&quot;}}"/>
          <p:cNvPicPr>
            <a:picLocks noChangeAspect="1"/>
          </p:cNvPicPr>
          <p:nvPr/>
        </p:nvPicPr>
        <p:blipFill>
          <a:blip r:embed="rId2"/>
          <a:stretch>
            <a:fillRect/>
          </a:stretch>
        </p:blipFill>
        <p:spPr>
          <a:xfrm>
            <a:off x="533" y="6294198"/>
            <a:ext cx="603083" cy="757633"/>
          </a:xfrm>
          <a:prstGeom prst="rect">
            <a:avLst/>
          </a:prstGeom>
        </p:spPr>
      </p:pic>
      <p:pic>
        <p:nvPicPr>
          <p:cNvPr id="128257874" name="ExtralogoTopimage" descr="{&quot;templafy&quot;:{&quot;id&quot;:&quot;5c9d9f84-55f4-48a8-a8de-28a409432b3b&quot;}}"/>
          <p:cNvPicPr>
            <a:picLocks noChangeAspect="1"/>
          </p:cNvPicPr>
          <p:nvPr/>
        </p:nvPicPr>
        <p:blipFill>
          <a:blip r:embed="rId3"/>
          <a:stretch>
            <a:fillRect/>
          </a:stretch>
        </p:blipFill>
        <p:spPr>
          <a:xfrm>
            <a:off x="8733645" y="107100"/>
            <a:ext cx="1910288" cy="753667"/>
          </a:xfrm>
          <a:prstGeom prst="rect">
            <a:avLst/>
          </a:prstGeom>
        </p:spPr>
      </p:pic>
      <p:pic>
        <p:nvPicPr>
          <p:cNvPr id="682691171" name="ExtralogoBottomimage" descr="{&quot;templafy&quot;:{&quot;id&quot;:&quot;fee2358d-a71d-4967-831e-6ba586b15817&quot;}}"/>
          <p:cNvPicPr>
            <a:picLocks noChangeAspect="1"/>
          </p:cNvPicPr>
          <p:nvPr/>
        </p:nvPicPr>
        <p:blipFill>
          <a:blip r:embed="rId3"/>
          <a:stretch>
            <a:fillRect/>
          </a:stretch>
        </p:blipFill>
        <p:spPr>
          <a:xfrm>
            <a:off x="4964072" y="6961500"/>
            <a:ext cx="1161960" cy="464100"/>
          </a:xfrm>
          <a:prstGeom prst="rect">
            <a:avLst/>
          </a:prstGeom>
        </p:spPr>
      </p:pic>
      <p:sp>
        <p:nvSpPr>
          <p:cNvPr id="8" name="Virksomhed" descr="{&quot;templafy&quot;:{&quot;id&quot;:&quot;30884d8f-6d91-4f6c-a6ae-40abb2af70bb&quot;}}">
            <a:extLst>
              <a:ext uri="{FF2B5EF4-FFF2-40B4-BE49-F238E27FC236}">
                <a16:creationId xmlns:a16="http://schemas.microsoft.com/office/drawing/2014/main" id="{B392F202-0E27-8777-890A-4BCF80949218}"/>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2" name="Titel" descr="{&quot;templafy&quot;:{&quot;id&quot;:&quot;da114f55-ddb9-404c-8028-a6d20c0c16b6&quot;}}">
            <a:extLst>
              <a:ext uri="{FF2B5EF4-FFF2-40B4-BE49-F238E27FC236}">
                <a16:creationId xmlns:a16="http://schemas.microsoft.com/office/drawing/2014/main" id="{651D6CA8-B6F1-3799-7F00-8456219A908E}"/>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3" name="Navn" descr="{&quot;templafy&quot;:{&quot;id&quot;:&quot;98277f1a-8762-4d65-ae8e-28cee4499e23&quot;}}">
            <a:extLst>
              <a:ext uri="{FF2B5EF4-FFF2-40B4-BE49-F238E27FC236}">
                <a16:creationId xmlns:a16="http://schemas.microsoft.com/office/drawing/2014/main" id="{2339CBE2-F71F-132D-7F48-32D3BF8CAACA}"/>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4" name="Dato" descr="{&quot;templafy&quot;:{&quot;id&quot;:&quot;cf57f65e-7d9f-4a85-ade0-3968b6fcc4e0&quot;}}">
            <a:extLst>
              <a:ext uri="{FF2B5EF4-FFF2-40B4-BE49-F238E27FC236}">
                <a16:creationId xmlns:a16="http://schemas.microsoft.com/office/drawing/2014/main" id="{968B9867-07C7-D56E-45C2-24AA50BFBACA}"/>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5" name="CenterFreeText" descr="{&quot;templafy&quot;:{&quot;id&quot;:&quot;ad87d9b6-a26b-4ed5-a39c-65fcd6615fc6&quot;}}">
            <a:extLst>
              <a:ext uri="{FF2B5EF4-FFF2-40B4-BE49-F238E27FC236}">
                <a16:creationId xmlns:a16="http://schemas.microsoft.com/office/drawing/2014/main" id="{E0B57D99-E147-D482-C490-B5FEAD622B16}"/>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6" name="Center" descr="{&quot;templafy&quot;:{&quot;id&quot;:&quot;b21382fc-7d4c-49b0-8a06-80d2ebc62e9e&quot;}}" hidden="1">
            <a:extLst>
              <a:ext uri="{FF2B5EF4-FFF2-40B4-BE49-F238E27FC236}">
                <a16:creationId xmlns:a16="http://schemas.microsoft.com/office/drawing/2014/main" id="{4ECF457C-BCB3-A46C-26AB-05547CA4F548}"/>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2" name="Titel 1"/>
          <p:cNvSpPr>
            <a:spLocks noGrp="1"/>
          </p:cNvSpPr>
          <p:nvPr>
            <p:ph type="title" hasCustomPrompt="1"/>
          </p:nvPr>
        </p:nvSpPr>
        <p:spPr>
          <a:xfrm>
            <a:off x="988583" y="1872267"/>
            <a:ext cx="9096472" cy="912333"/>
          </a:xfrm>
        </p:spPr>
        <p:txBody>
          <a:bodyPr/>
          <a:lstStyle>
            <a:lvl1pPr>
              <a:lnSpc>
                <a:spcPct val="85000"/>
              </a:lnSpc>
              <a:defRPr>
                <a:solidFill>
                  <a:schemeClr val="tx1"/>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988584" y="3105900"/>
            <a:ext cx="4388925" cy="714000"/>
          </a:xfrm>
        </p:spPr>
        <p:txBody>
          <a:bodyPr/>
          <a:lstStyle>
            <a:lvl1pPr marL="0" indent="0">
              <a:lnSpc>
                <a:spcPct val="85000"/>
              </a:lnSpc>
              <a:buFont typeface="Arial" panose="020B0604020202020204" pitchFamily="34" charset="0"/>
              <a:buNone/>
              <a:defRPr sz="1763" baseline="0">
                <a:solidFill>
                  <a:schemeClr val="tx1"/>
                </a:solidFill>
              </a:defRPr>
            </a:lvl1pPr>
            <a:lvl2pPr>
              <a:defRPr sz="1983">
                <a:solidFill>
                  <a:schemeClr val="bg1"/>
                </a:solidFill>
              </a:defRPr>
            </a:lvl2pPr>
            <a:lvl3pPr marL="357007">
              <a:defRPr sz="1763">
                <a:solidFill>
                  <a:schemeClr val="bg1"/>
                </a:solidFill>
              </a:defRPr>
            </a:lvl3pPr>
            <a:lvl4pPr marL="595012">
              <a:defRPr lang="da-DK" sz="1543" kern="1200" dirty="0" smtClean="0">
                <a:solidFill>
                  <a:schemeClr val="bg1"/>
                </a:solidFill>
                <a:latin typeface="+mn-lt"/>
                <a:ea typeface="+mn-ea"/>
                <a:cs typeface="+mn-cs"/>
              </a:defRPr>
            </a:lvl4pPr>
            <a:lvl5pPr marL="793348" indent="-99169">
              <a:defRPr sz="1322">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988586" y="4129300"/>
            <a:ext cx="4388926" cy="714000"/>
          </a:xfrm>
        </p:spPr>
        <p:txBody>
          <a:bodyPr/>
          <a:lstStyle>
            <a:lvl1pPr marL="0" indent="0">
              <a:lnSpc>
                <a:spcPct val="85000"/>
              </a:lnSpc>
              <a:buNone/>
              <a:defRPr sz="1763">
                <a:solidFill>
                  <a:schemeClr val="tx1"/>
                </a:solidFill>
              </a:defRPr>
            </a:lvl1pPr>
            <a:lvl2pPr>
              <a:defRPr sz="1983">
                <a:solidFill>
                  <a:schemeClr val="bg1"/>
                </a:solidFill>
              </a:defRPr>
            </a:lvl2pPr>
            <a:lvl3pPr marL="357007">
              <a:defRPr sz="1763">
                <a:solidFill>
                  <a:schemeClr val="bg1"/>
                </a:solidFill>
              </a:defRPr>
            </a:lvl3pPr>
            <a:lvl4pPr marL="595012">
              <a:defRPr lang="da-DK" sz="1543" kern="1200" dirty="0" smtClean="0">
                <a:solidFill>
                  <a:schemeClr val="bg1"/>
                </a:solidFill>
                <a:latin typeface="+mn-lt"/>
                <a:ea typeface="+mn-ea"/>
                <a:cs typeface="+mn-cs"/>
              </a:defRPr>
            </a:lvl4pPr>
            <a:lvl5pPr marL="793348" indent="-99169">
              <a:defRPr sz="1322">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5702445" y="3105900"/>
            <a:ext cx="4388925" cy="714000"/>
          </a:xfrm>
        </p:spPr>
        <p:txBody>
          <a:bodyPr/>
          <a:lstStyle>
            <a:lvl1pPr marL="0" indent="0">
              <a:lnSpc>
                <a:spcPct val="85000"/>
              </a:lnSpc>
              <a:buNone/>
              <a:defRPr sz="1763">
                <a:solidFill>
                  <a:schemeClr val="tx1"/>
                </a:solidFill>
              </a:defRPr>
            </a:lvl1pPr>
            <a:lvl2pPr>
              <a:defRPr sz="1983">
                <a:solidFill>
                  <a:schemeClr val="bg1"/>
                </a:solidFill>
              </a:defRPr>
            </a:lvl2pPr>
            <a:lvl3pPr marL="357007">
              <a:defRPr sz="1763">
                <a:solidFill>
                  <a:schemeClr val="bg1"/>
                </a:solidFill>
              </a:defRPr>
            </a:lvl3pPr>
            <a:lvl4pPr marL="595012">
              <a:defRPr lang="da-DK" sz="1543" kern="1200" dirty="0" smtClean="0">
                <a:solidFill>
                  <a:schemeClr val="bg1"/>
                </a:solidFill>
                <a:latin typeface="+mn-lt"/>
                <a:ea typeface="+mn-ea"/>
                <a:cs typeface="+mn-cs"/>
              </a:defRPr>
            </a:lvl4pPr>
            <a:lvl5pPr marL="793348" indent="-99169">
              <a:defRPr sz="1322">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5702445" y="4129300"/>
            <a:ext cx="4388925" cy="714000"/>
          </a:xfrm>
        </p:spPr>
        <p:txBody>
          <a:bodyPr/>
          <a:lstStyle>
            <a:lvl1pPr marL="0" indent="0">
              <a:lnSpc>
                <a:spcPct val="85000"/>
              </a:lnSpc>
              <a:buNone/>
              <a:defRPr sz="1763">
                <a:solidFill>
                  <a:schemeClr val="tx1"/>
                </a:solidFill>
              </a:defRPr>
            </a:lvl1pPr>
            <a:lvl2pPr>
              <a:defRPr sz="1983">
                <a:solidFill>
                  <a:schemeClr val="bg1"/>
                </a:solidFill>
              </a:defRPr>
            </a:lvl2pPr>
            <a:lvl3pPr marL="357007">
              <a:defRPr sz="1763">
                <a:solidFill>
                  <a:schemeClr val="bg1"/>
                </a:solidFill>
              </a:defRPr>
            </a:lvl3pPr>
            <a:lvl4pPr marL="595012">
              <a:defRPr lang="da-DK" sz="1543" kern="1200" dirty="0" smtClean="0">
                <a:solidFill>
                  <a:schemeClr val="bg1"/>
                </a:solidFill>
                <a:latin typeface="+mn-lt"/>
                <a:ea typeface="+mn-ea"/>
                <a:cs typeface="+mn-cs"/>
              </a:defRPr>
            </a:lvl4pPr>
            <a:lvl5pPr marL="793348" indent="-99169">
              <a:defRPr sz="1322">
                <a:solidFill>
                  <a:schemeClr val="bg1"/>
                </a:solidFill>
              </a:defRPr>
            </a:lvl5pPr>
          </a:lstStyle>
          <a:p>
            <a:pPr lvl="0"/>
            <a:r>
              <a:rPr lang="da-DK" dirty="0"/>
              <a:t>Tak tekst 16pt i to eller max 3 linjer</a:t>
            </a:r>
          </a:p>
        </p:txBody>
      </p:sp>
      <p:sp>
        <p:nvSpPr>
          <p:cNvPr id="9" name="Slide Number Placeholder 8">
            <a:extLst>
              <a:ext uri="{FF2B5EF4-FFF2-40B4-BE49-F238E27FC236}">
                <a16:creationId xmlns:a16="http://schemas.microsoft.com/office/drawing/2014/main" id="{A58E4D84-1001-18C0-92D5-2BCBD8903E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967509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m">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4E5C5C65-92B8-4B3F-BE1B-63180EB0E183}"/>
              </a:ext>
              <a:ext uri="{C183D7F6-B498-43B3-948B-1728B52AA6E4}">
                <adec:decorative xmlns:adec="http://schemas.microsoft.com/office/drawing/2017/decorative" val="1"/>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 uri="{C183D7F6-B498-43B3-948B-1728B52AA6E4}">
                <adec:decorative xmlns:adec="http://schemas.microsoft.com/office/drawing/2017/decorative" val="1"/>
              </a:ext>
            </a:extLst>
          </p:cNvPr>
          <p:cNvSpPr>
            <a:spLocks noGrp="1"/>
          </p:cNvSpPr>
          <p:nvPr>
            <p:ph type="ftr" sz="quarter" idx="20"/>
          </p:nvPr>
        </p:nvSpPr>
        <p:spPr/>
        <p:txBody>
          <a:bodyPr/>
          <a:lstStyle/>
          <a:p>
            <a:endParaRPr lang="en-GB"/>
          </a:p>
        </p:txBody>
      </p:sp>
      <p:pic>
        <p:nvPicPr>
          <p:cNvPr id="832113931" name="ExtralogoTopimage" descr="{&quot;templafy&quot;:{&quot;id&quot;:&quot;9df3bba7-16a2-494f-bc38-74b33bc532b5&quot;}}"/>
          <p:cNvPicPr>
            <a:picLocks noChangeAspect="1"/>
          </p:cNvPicPr>
          <p:nvPr/>
        </p:nvPicPr>
        <p:blipFill>
          <a:blip r:embed="rId2"/>
          <a:stretch>
            <a:fillRect/>
          </a:stretch>
        </p:blipFill>
        <p:spPr>
          <a:xfrm>
            <a:off x="8733645" y="107100"/>
            <a:ext cx="1910288" cy="753667"/>
          </a:xfrm>
          <a:prstGeom prst="rect">
            <a:avLst/>
          </a:prstGeom>
        </p:spPr>
      </p:pic>
      <p:pic>
        <p:nvPicPr>
          <p:cNvPr id="1834881694" name="ExtralogoBottomimage" descr="{&quot;templafy&quot;:{&quot;id&quot;:&quot;15cd38e2-18ab-470c-8fff-706009432400&quot;}}"/>
          <p:cNvPicPr>
            <a:picLocks noChangeAspect="1"/>
          </p:cNvPicPr>
          <p:nvPr/>
        </p:nvPicPr>
        <p:blipFill>
          <a:blip r:embed="rId2"/>
          <a:stretch>
            <a:fillRect/>
          </a:stretch>
        </p:blipFill>
        <p:spPr>
          <a:xfrm>
            <a:off x="4964072" y="6961500"/>
            <a:ext cx="1161960" cy="464100"/>
          </a:xfrm>
          <a:prstGeom prst="rect">
            <a:avLst/>
          </a:prstGeom>
        </p:spPr>
      </p:pic>
      <p:sp>
        <p:nvSpPr>
          <p:cNvPr id="10" name="Titel" descr="{&quot;templafy&quot;:{&quot;id&quot;:&quot;b9af1674-9440-4a42-b0bf-2d7a6dfd78de&quot;}}">
            <a:extLst>
              <a:ext uri="{FF2B5EF4-FFF2-40B4-BE49-F238E27FC236}">
                <a16:creationId xmlns:a16="http://schemas.microsoft.com/office/drawing/2014/main" id="{5233E184-459D-75ED-9991-496EA25C2E6C}"/>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1" name="Navn" descr="{&quot;templafy&quot;:{&quot;id&quot;:&quot;f5a29df5-c60c-4cde-8709-7e394964245a&quot;}}">
            <a:extLst>
              <a:ext uri="{FF2B5EF4-FFF2-40B4-BE49-F238E27FC236}">
                <a16:creationId xmlns:a16="http://schemas.microsoft.com/office/drawing/2014/main" id="{00617ADF-C1D2-1B95-D51C-4DB7A2A7431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2" name="Dato" descr="{&quot;templafy&quot;:{&quot;id&quot;:&quot;78a58b3d-79a5-4854-89a5-1fb66b77d0e0&quot;}}">
            <a:extLst>
              <a:ext uri="{FF2B5EF4-FFF2-40B4-BE49-F238E27FC236}">
                <a16:creationId xmlns:a16="http://schemas.microsoft.com/office/drawing/2014/main" id="{C6DE31FA-BAC9-F5B8-A779-A0015AD37FD3}"/>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2" name="Slide Number Placeholder 1">
            <a:extLst>
              <a:ext uri="{FF2B5EF4-FFF2-40B4-BE49-F238E27FC236}">
                <a16:creationId xmlns:a16="http://schemas.microsoft.com/office/drawing/2014/main" id="{46CAB180-EBD6-93D3-6B28-93036C5B9795}"/>
              </a:ext>
              <a:ext uri="{C183D7F6-B498-43B3-948B-1728B52AA6E4}">
                <adec:decorative xmlns:adec="http://schemas.microsoft.com/office/drawing/2017/decorative" val="1"/>
              </a:ext>
            </a:extLst>
          </p:cNvPr>
          <p:cNvSpPr>
            <a:spLocks noGrp="1"/>
          </p:cNvSpPr>
          <p:nvPr>
            <p:ph type="sldNum" sz="quarter" idx="21"/>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83700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 u/farvet baggrund">
    <p:spTree>
      <p:nvGrpSpPr>
        <p:cNvPr id="1" name=""/>
        <p:cNvGrpSpPr/>
        <p:nvPr/>
      </p:nvGrpSpPr>
      <p:grpSpPr>
        <a:xfrm>
          <a:off x="0" y="0"/>
          <a:ext cx="0" cy="0"/>
          <a:chOff x="0" y="0"/>
          <a:chExt cx="0" cy="0"/>
        </a:xfrm>
      </p:grpSpPr>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35" name="Slide Number Placeholder 6">
            <a:extLst>
              <a:ext uri="{FF2B5EF4-FFF2-40B4-BE49-F238E27FC236}">
                <a16:creationId xmlns:a16="http://schemas.microsoft.com/office/drawing/2014/main" id="{83F8E170-69DF-4972-9F60-F68F14D60D7D}"/>
              </a:ext>
            </a:extLst>
          </p:cNvPr>
          <p:cNvSpPr>
            <a:spLocks noGrp="1"/>
          </p:cNvSpPr>
          <p:nvPr>
            <p:ph type="sldNum" sz="quarter" idx="12"/>
          </p:nvPr>
        </p:nvSpPr>
        <p:spPr>
          <a:xfrm>
            <a:off x="10091371" y="6929767"/>
            <a:ext cx="602896" cy="198333"/>
          </a:xfrm>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662487411" name="ExtralogoBottomimage" descr="{&quot;templafy&quot;:{&quot;id&quot;:&quot;870bc5b8-ee0a-4786-9acb-a1e9555f92c6&quot;}}"/>
          <p:cNvPicPr>
            <a:picLocks noChangeAspect="1"/>
          </p:cNvPicPr>
          <p:nvPr/>
        </p:nvPicPr>
        <p:blipFill>
          <a:blip r:embed="rId2"/>
          <a:stretch>
            <a:fillRect/>
          </a:stretch>
        </p:blipFill>
        <p:spPr>
          <a:xfrm>
            <a:off x="4964072" y="6961500"/>
            <a:ext cx="1161960" cy="464100"/>
          </a:xfrm>
          <a:prstGeom prst="rect">
            <a:avLst/>
          </a:prstGeom>
        </p:spPr>
      </p:pic>
      <p:pic>
        <p:nvPicPr>
          <p:cNvPr id="725868287" name="ExtralogoTopimage" descr="{&quot;templafy&quot;:{&quot;id&quot;:&quot;a02292a0-aea6-4109-bbe9-5aa0485bc507&quot;}}"/>
          <p:cNvPicPr>
            <a:picLocks noChangeAspect="1"/>
          </p:cNvPicPr>
          <p:nvPr/>
        </p:nvPicPr>
        <p:blipFill>
          <a:blip r:embed="rId2"/>
          <a:stretch>
            <a:fillRect/>
          </a:stretch>
        </p:blipFill>
        <p:spPr>
          <a:xfrm>
            <a:off x="8733645" y="107100"/>
            <a:ext cx="1910288" cy="753667"/>
          </a:xfrm>
          <a:prstGeom prst="rect">
            <a:avLst/>
          </a:prstGeom>
        </p:spPr>
      </p:pic>
      <p:sp>
        <p:nvSpPr>
          <p:cNvPr id="11" name="Titel" descr="{&quot;templafy&quot;:{&quot;id&quot;:&quot;197b3f7d-238f-4b5e-8cff-ea61d0062cfe&quot;}}">
            <a:extLst>
              <a:ext uri="{FF2B5EF4-FFF2-40B4-BE49-F238E27FC236}">
                <a16:creationId xmlns:a16="http://schemas.microsoft.com/office/drawing/2014/main" id="{AC9789B1-B1CE-D7FF-3EE9-41BAAA0B422A}"/>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4d324073-eb89-46a2-b419-e5bf58f3a1cc&quot;}}">
            <a:extLst>
              <a:ext uri="{FF2B5EF4-FFF2-40B4-BE49-F238E27FC236}">
                <a16:creationId xmlns:a16="http://schemas.microsoft.com/office/drawing/2014/main" id="{BC3409DC-AF70-C674-C7AC-87B2EFBB5FD1}"/>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92d050d3-357d-4616-b50a-50a9587dbf76&quot;}}">
            <a:extLst>
              <a:ext uri="{FF2B5EF4-FFF2-40B4-BE49-F238E27FC236}">
                <a16:creationId xmlns:a16="http://schemas.microsoft.com/office/drawing/2014/main" id="{300F5851-07AE-CC08-8C6F-5D2C9E1945A1}"/>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Tree>
    <p:extLst>
      <p:ext uri="{BB962C8B-B14F-4D97-AF65-F5344CB8AC3E}">
        <p14:creationId xmlns:p14="http://schemas.microsoft.com/office/powerpoint/2010/main" val="179173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 med billede">
    <p:spTree>
      <p:nvGrpSpPr>
        <p:cNvPr id="1" name=""/>
        <p:cNvGrpSpPr/>
        <p:nvPr/>
      </p:nvGrpSpPr>
      <p:grpSpPr>
        <a:xfrm>
          <a:off x="0" y="0"/>
          <a:ext cx="0" cy="0"/>
          <a:chOff x="0" y="0"/>
          <a:chExt cx="0" cy="0"/>
        </a:xfrm>
      </p:grpSpPr>
      <p:sp>
        <p:nvSpPr>
          <p:cNvPr id="6" name="Footer">
            <a:extLst>
              <a:ext uri="{FF2B5EF4-FFF2-40B4-BE49-F238E27FC236}">
                <a16:creationId xmlns:a16="http://schemas.microsoft.com/office/drawing/2014/main" id="{30FDFCA5-769A-03D9-8D57-051DA19D2FB5}"/>
              </a:ext>
              <a:ext uri="{C183D7F6-B498-43B3-948B-1728B52AA6E4}">
                <adec:decorative xmlns:adec="http://schemas.microsoft.com/office/drawing/2017/decorative" val="1"/>
              </a:ext>
            </a:extLst>
          </p:cNvPr>
          <p:cNvSpPr>
            <a:spLocks noGrp="1"/>
          </p:cNvSpPr>
          <p:nvPr>
            <p:ph type="ftr" sz="quarter" idx="3"/>
          </p:nvPr>
        </p:nvSpPr>
        <p:spPr>
          <a:xfrm>
            <a:off x="0" y="7544600"/>
            <a:ext cx="0" cy="0"/>
          </a:xfrm>
          <a:prstGeom prst="rect">
            <a:avLst/>
          </a:prstGeom>
        </p:spPr>
        <p:txBody>
          <a:bodyPr vert="horz" lIns="0" tIns="0" rIns="0" bIns="0" rtlCol="0" anchor="t" anchorCtr="0">
            <a:noAutofit/>
          </a:bodyPr>
          <a:lstStyle>
            <a:lvl1pPr algn="l">
              <a:defRPr lang="da-DK" sz="147" kern="1200" dirty="0">
                <a:noFill/>
                <a:latin typeface="+mn-lt"/>
                <a:ea typeface="+mn-ea"/>
                <a:cs typeface="+mn-cs"/>
              </a:defRPr>
            </a:lvl1pPr>
          </a:lstStyle>
          <a:p>
            <a:endParaRPr lang="en-GB"/>
          </a:p>
        </p:txBody>
      </p:sp>
      <p:sp>
        <p:nvSpPr>
          <p:cNvPr id="10" name="Dato">
            <a:extLst>
              <a:ext uri="{FF2B5EF4-FFF2-40B4-BE49-F238E27FC236}">
                <a16:creationId xmlns:a16="http://schemas.microsoft.com/office/drawing/2014/main" id="{1E512A54-83E1-61C2-C416-D88B731530AE}"/>
              </a:ext>
              <a:ext uri="{C183D7F6-B498-43B3-948B-1728B52AA6E4}">
                <adec:decorative xmlns:adec="http://schemas.microsoft.com/office/drawing/2017/decorative" val="1"/>
              </a:ext>
            </a:extLst>
          </p:cNvPr>
          <p:cNvSpPr>
            <a:spLocks noGrp="1"/>
          </p:cNvSpPr>
          <p:nvPr>
            <p:ph type="dt" sz="half" idx="2"/>
          </p:nvPr>
        </p:nvSpPr>
        <p:spPr>
          <a:xfrm>
            <a:off x="0" y="7544600"/>
            <a:ext cx="0" cy="0"/>
          </a:xfrm>
          <a:prstGeom prst="rect">
            <a:avLst/>
          </a:prstGeom>
        </p:spPr>
        <p:txBody>
          <a:bodyPr vert="horz" lIns="0" tIns="0" rIns="0" bIns="0" rtlCol="0" anchor="t" anchorCtr="0">
            <a:noAutofit/>
          </a:bodyPr>
          <a:lstStyle>
            <a:lvl1pPr algn="r">
              <a:defRPr sz="147">
                <a:noFill/>
              </a:defRPr>
            </a:lvl1pPr>
          </a:lstStyle>
          <a:p>
            <a:endParaRPr lang="da-DK" dirty="0"/>
          </a:p>
        </p:txBody>
      </p:sp>
      <p:sp>
        <p:nvSpPr>
          <p:cNvPr id="24" name="Rektangel 23">
            <a:extLst>
              <a:ext uri="{FF2B5EF4-FFF2-40B4-BE49-F238E27FC236}">
                <a16:creationId xmlns:a16="http://schemas.microsoft.com/office/drawing/2014/main" id="{9683C752-88D7-4AD3-AF5E-81075EDEFBD6}"/>
              </a:ext>
              <a:ext uri="{C183D7F6-B498-43B3-948B-1728B52AA6E4}">
                <adec:decorative xmlns:adec="http://schemas.microsoft.com/office/drawing/2017/decorative" val="1"/>
              </a:ext>
            </a:extLst>
          </p:cNvPr>
          <p:cNvSpPr/>
          <p:nvPr userDrawn="1"/>
        </p:nvSpPr>
        <p:spPr>
          <a:xfrm>
            <a:off x="2" y="4819500"/>
            <a:ext cx="10693399" cy="2737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sz="1983" dirty="0"/>
          </a:p>
        </p:txBody>
      </p:sp>
      <p:pic>
        <p:nvPicPr>
          <p:cNvPr id="802006765" name="Logoimage" descr="{&quot;templafy&quot;:{&quot;id&quot;:&quot;3a5fcac3-e104-4409-b6d5-ca4c9a009cdd&quot;}}"/>
          <p:cNvPicPr>
            <a:picLocks noChangeAspect="1"/>
          </p:cNvPicPr>
          <p:nvPr/>
        </p:nvPicPr>
        <p:blipFill>
          <a:blip r:embed="rId2"/>
          <a:stretch>
            <a:fillRect/>
          </a:stretch>
        </p:blipFill>
        <p:spPr>
          <a:xfrm>
            <a:off x="533" y="6294198"/>
            <a:ext cx="603083" cy="757633"/>
          </a:xfrm>
          <a:prstGeom prst="rect">
            <a:avLst/>
          </a:prstGeom>
        </p:spPr>
      </p:pic>
      <p:pic>
        <p:nvPicPr>
          <p:cNvPr id="1574723256" name="ExtralogoBottomimage" descr="{&quot;templafy&quot;:{&quot;id&quot;:&quot;25269278-ff40-4d61-b8e5-ae0234d7367d&quot;}}"/>
          <p:cNvPicPr>
            <a:picLocks noChangeAspect="1"/>
          </p:cNvPicPr>
          <p:nvPr/>
        </p:nvPicPr>
        <p:blipFill>
          <a:blip r:embed="rId3"/>
          <a:stretch>
            <a:fillRect/>
          </a:stretch>
        </p:blipFill>
        <p:spPr>
          <a:xfrm>
            <a:off x="4964072" y="6961500"/>
            <a:ext cx="1161960" cy="464100"/>
          </a:xfrm>
          <a:prstGeom prst="rect">
            <a:avLst/>
          </a:prstGeom>
        </p:spPr>
      </p:pic>
      <p:pic>
        <p:nvPicPr>
          <p:cNvPr id="41401275" name="ExtralogoTopimage" descr="{&quot;templafy&quot;:{&quot;id&quot;:&quot;a92f6102-e1ec-4e75-8cbe-7d3c948f1d68&quot;}}"/>
          <p:cNvPicPr>
            <a:picLocks noChangeAspect="1"/>
          </p:cNvPicPr>
          <p:nvPr/>
        </p:nvPicPr>
        <p:blipFill>
          <a:blip r:embed="rId3"/>
          <a:stretch>
            <a:fillRect/>
          </a:stretch>
        </p:blipFill>
        <p:spPr>
          <a:xfrm>
            <a:off x="8733645" y="107100"/>
            <a:ext cx="1910288" cy="753667"/>
          </a:xfrm>
          <a:prstGeom prst="rect">
            <a:avLst/>
          </a:prstGeom>
        </p:spPr>
      </p:pic>
      <p:sp>
        <p:nvSpPr>
          <p:cNvPr id="11" name="Titel" descr="{&quot;templafy&quot;:{&quot;id&quot;:&quot;4aab6800-4098-4682-a99e-4b93c2986a9a&quot;}}">
            <a:extLst>
              <a:ext uri="{FF2B5EF4-FFF2-40B4-BE49-F238E27FC236}">
                <a16:creationId xmlns:a16="http://schemas.microsoft.com/office/drawing/2014/main" id="{4C8B9C52-5E61-26E2-7752-AA8ECBDB6F34}"/>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0a65e897-857d-4c38-a6d9-3b1deae9f96b&quot;}}">
            <a:extLst>
              <a:ext uri="{FF2B5EF4-FFF2-40B4-BE49-F238E27FC236}">
                <a16:creationId xmlns:a16="http://schemas.microsoft.com/office/drawing/2014/main" id="{D259977B-E08A-8DF3-6E8E-7C57AFD486D3}"/>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fd156a3b-b194-45e5-bd2a-2e9260a63833&quot;}}">
            <a:extLst>
              <a:ext uri="{FF2B5EF4-FFF2-40B4-BE49-F238E27FC236}">
                <a16:creationId xmlns:a16="http://schemas.microsoft.com/office/drawing/2014/main" id="{6FFEEA08-0860-E6BC-452F-1A5E74ED0CB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9" name="CenterFreeText" descr="{&quot;templafy&quot;:{&quot;id&quot;:&quot;9bd7b60d-7fe2-48ad-bbf7-8441f7496c13&quot;}}">
            <a:extLst>
              <a:ext uri="{FF2B5EF4-FFF2-40B4-BE49-F238E27FC236}">
                <a16:creationId xmlns:a16="http://schemas.microsoft.com/office/drawing/2014/main" id="{907DF260-024D-3D30-B302-DFEBAA33423C}"/>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4" name="Center" descr="{&quot;templafy&quot;:{&quot;id&quot;:&quot;bee80116-0f06-408f-b24c-d2d055494d92&quot;}}" hidden="1">
            <a:extLst>
              <a:ext uri="{FF2B5EF4-FFF2-40B4-BE49-F238E27FC236}">
                <a16:creationId xmlns:a16="http://schemas.microsoft.com/office/drawing/2014/main" id="{6D6FD68E-FB65-4475-5C37-6433AF7062A0}"/>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5" name="Virksomhed" descr="{&quot;templafy&quot;:{&quot;id&quot;:&quot;0a4a5a86-e9ad-4fa6-82fa-c247384b80c7&quot;}}">
            <a:extLst>
              <a:ext uri="{FF2B5EF4-FFF2-40B4-BE49-F238E27FC236}">
                <a16:creationId xmlns:a16="http://schemas.microsoft.com/office/drawing/2014/main" id="{AE40CD7D-1680-5D21-FB55-DCF9B78C0C7B}"/>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pic>
        <p:nvPicPr>
          <p:cNvPr id="7" name="Billede 6">
            <a:extLst>
              <a:ext uri="{FF2B5EF4-FFF2-40B4-BE49-F238E27FC236}">
                <a16:creationId xmlns:a16="http://schemas.microsoft.com/office/drawing/2014/main" id="{C3B42D70-D59C-2FA4-CA43-55437102955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920992"/>
            <a:ext cx="10693400" cy="3906227"/>
          </a:xfrm>
          <a:prstGeom prst="rect">
            <a:avLst/>
          </a:prstGeom>
        </p:spPr>
      </p:pic>
      <p:sp>
        <p:nvSpPr>
          <p:cNvPr id="28" name="Titel 1">
            <a:extLst>
              <a:ext uri="{FF2B5EF4-FFF2-40B4-BE49-F238E27FC236}">
                <a16:creationId xmlns:a16="http://schemas.microsoft.com/office/drawing/2014/main" id="{4595C0FA-AA7D-4727-B042-A050A2C8689F}"/>
              </a:ext>
            </a:extLst>
          </p:cNvPr>
          <p:cNvSpPr>
            <a:spLocks noGrp="1"/>
          </p:cNvSpPr>
          <p:nvPr>
            <p:ph type="title" hasCustomPrompt="1"/>
          </p:nvPr>
        </p:nvSpPr>
        <p:spPr>
          <a:xfrm>
            <a:off x="988583" y="5144731"/>
            <a:ext cx="9096472" cy="1133117"/>
          </a:xfrm>
        </p:spPr>
        <p:txBody>
          <a:bodyPr anchor="t" anchorCtr="0"/>
          <a:lstStyle>
            <a:lvl1pPr>
              <a:defRPr sz="4187">
                <a:solidFill>
                  <a:schemeClr val="tx1"/>
                </a:solidFill>
              </a:defRPr>
            </a:lvl1pPr>
          </a:lstStyle>
          <a:p>
            <a:r>
              <a:rPr lang="da-DK" dirty="0"/>
              <a:t>Overskrift 38pt skrives her i en eller to linjer</a:t>
            </a:r>
          </a:p>
        </p:txBody>
      </p:sp>
      <p:sp>
        <p:nvSpPr>
          <p:cNvPr id="8" name="Pladsholder til billede 5">
            <a:extLst>
              <a:ext uri="{FF2B5EF4-FFF2-40B4-BE49-F238E27FC236}">
                <a16:creationId xmlns:a16="http://schemas.microsoft.com/office/drawing/2014/main" id="{8737F8AC-7DB9-0C6B-6F24-28C5D7ADB49A}"/>
              </a:ext>
              <a:ext uri="{C183D7F6-B498-43B3-948B-1728B52AA6E4}">
                <adec:decorative xmlns:adec="http://schemas.microsoft.com/office/drawing/2017/decorative" val="1"/>
              </a:ext>
            </a:extLst>
          </p:cNvPr>
          <p:cNvSpPr>
            <a:spLocks noGrp="1"/>
          </p:cNvSpPr>
          <p:nvPr>
            <p:ph type="pic" sz="quarter" idx="13" hasCustomPrompt="1"/>
          </p:nvPr>
        </p:nvSpPr>
        <p:spPr>
          <a:xfrm>
            <a:off x="0" y="921749"/>
            <a:ext cx="10693400" cy="3908220"/>
          </a:xfrm>
        </p:spPr>
        <p:txBody>
          <a:bodyPr tIns="900000" anchor="ctr" anchorCtr="1"/>
          <a:lstStyle>
            <a:lvl1pPr marL="0" indent="0">
              <a:buNone/>
              <a:defRPr sz="2204">
                <a:solidFill>
                  <a:schemeClr val="bg1"/>
                </a:solidFill>
              </a:defRPr>
            </a:lvl1pPr>
          </a:lstStyle>
          <a:p>
            <a:pPr marL="0" marR="0" lvl="0" indent="0" algn="l" defTabSz="1007552" rtl="0" eaLnBrk="1" fontAlgn="auto" latinLnBrk="0" hangingPunct="1">
              <a:lnSpc>
                <a:spcPct val="100000"/>
              </a:lnSpc>
              <a:spcBef>
                <a:spcPts val="0"/>
              </a:spcBef>
              <a:spcAft>
                <a:spcPts val="1322"/>
              </a:spcAft>
              <a:buClr>
                <a:schemeClr val="accent6"/>
              </a:buClr>
              <a:buSzTx/>
              <a:buFont typeface="Arial" panose="020B0604020202020204" pitchFamily="34" charset="0"/>
              <a:buNone/>
              <a:tabLst/>
              <a:defRPr/>
            </a:pPr>
            <a:r>
              <a:rPr lang="da-DK" dirty="0"/>
              <a:t>Klik på ikon for at indsætte billede</a:t>
            </a:r>
          </a:p>
        </p:txBody>
      </p:sp>
      <p:sp>
        <p:nvSpPr>
          <p:cNvPr id="15" name="Slide Number Placeholder 14">
            <a:extLst>
              <a:ext uri="{FF2B5EF4-FFF2-40B4-BE49-F238E27FC236}">
                <a16:creationId xmlns:a16="http://schemas.microsoft.com/office/drawing/2014/main" id="{E12B3B7B-B901-C646-1EEB-3968748BD9BF}"/>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2557265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4" name="Footer" hidden="1">
            <a:extLst>
              <a:ext uri="{FF2B5EF4-FFF2-40B4-BE49-F238E27FC236}">
                <a16:creationId xmlns:a16="http://schemas.microsoft.com/office/drawing/2014/main" id="{E9AB7E8A-3902-63AB-0F23-C20AA8BB7C22}"/>
              </a:ext>
            </a:extLst>
          </p:cNvPr>
          <p:cNvSpPr>
            <a:spLocks noGrp="1"/>
          </p:cNvSpPr>
          <p:nvPr>
            <p:ph type="ftr" sz="quarter" idx="3"/>
          </p:nvPr>
        </p:nvSpPr>
        <p:spPr>
          <a:xfrm>
            <a:off x="0" y="7544600"/>
            <a:ext cx="0" cy="0"/>
          </a:xfrm>
          <a:prstGeom prst="rect">
            <a:avLst/>
          </a:prstGeom>
        </p:spPr>
        <p:txBody>
          <a:bodyPr vert="horz" lIns="0" tIns="0" rIns="0" bIns="0" rtlCol="0" anchor="t" anchorCtr="0">
            <a:noAutofit/>
          </a:bodyPr>
          <a:lstStyle>
            <a:lvl1pPr algn="l">
              <a:defRPr lang="da-DK" sz="147" kern="1200" dirty="0">
                <a:noFill/>
                <a:latin typeface="+mn-lt"/>
                <a:ea typeface="+mn-ea"/>
                <a:cs typeface="+mn-cs"/>
              </a:defRPr>
            </a:lvl1pPr>
          </a:lstStyle>
          <a:p>
            <a:endParaRPr lang="en-GB"/>
          </a:p>
        </p:txBody>
      </p:sp>
      <p:sp>
        <p:nvSpPr>
          <p:cNvPr id="9" name="Dato" hidden="1">
            <a:extLst>
              <a:ext uri="{FF2B5EF4-FFF2-40B4-BE49-F238E27FC236}">
                <a16:creationId xmlns:a16="http://schemas.microsoft.com/office/drawing/2014/main" id="{F5A73DD7-44FA-3E46-24CD-2153A338123C}"/>
              </a:ext>
            </a:extLst>
          </p:cNvPr>
          <p:cNvSpPr>
            <a:spLocks noGrp="1"/>
          </p:cNvSpPr>
          <p:nvPr>
            <p:ph type="dt" sz="half" idx="2"/>
          </p:nvPr>
        </p:nvSpPr>
        <p:spPr>
          <a:xfrm>
            <a:off x="0" y="7544600"/>
            <a:ext cx="0" cy="0"/>
          </a:xfrm>
          <a:prstGeom prst="rect">
            <a:avLst/>
          </a:prstGeom>
        </p:spPr>
        <p:txBody>
          <a:bodyPr vert="horz" lIns="0" tIns="0" rIns="0" bIns="0" rtlCol="0" anchor="t" anchorCtr="0">
            <a:noAutofit/>
          </a:bodyPr>
          <a:lstStyle>
            <a:lvl1pPr algn="r">
              <a:defRPr sz="147">
                <a:noFill/>
              </a:defRPr>
            </a:lvl1pPr>
          </a:lstStyle>
          <a:p>
            <a:endParaRPr lang="da-DK" dirty="0"/>
          </a:p>
        </p:txBody>
      </p:sp>
      <p:sp>
        <p:nvSpPr>
          <p:cNvPr id="19" name="Rektangel 18">
            <a:extLst>
              <a:ext uri="{FF2B5EF4-FFF2-40B4-BE49-F238E27FC236}">
                <a16:creationId xmlns:a16="http://schemas.microsoft.com/office/drawing/2014/main" id="{FE491970-C3E5-4ACC-B2C7-ED91F9637F03}"/>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1469511172" name="Logoimage" descr="{&quot;templafy&quot;:{&quot;id&quot;:&quot;7f9da4f6-c362-4a5f-9af3-f6279858c9ec&quot;}}"/>
          <p:cNvPicPr>
            <a:picLocks noChangeAspect="1"/>
          </p:cNvPicPr>
          <p:nvPr/>
        </p:nvPicPr>
        <p:blipFill>
          <a:blip r:embed="rId2"/>
          <a:stretch>
            <a:fillRect/>
          </a:stretch>
        </p:blipFill>
        <p:spPr>
          <a:xfrm>
            <a:off x="533" y="6294198"/>
            <a:ext cx="603083" cy="757633"/>
          </a:xfrm>
          <a:prstGeom prst="rect">
            <a:avLst/>
          </a:prstGeom>
        </p:spPr>
      </p:pic>
      <p:pic>
        <p:nvPicPr>
          <p:cNvPr id="640761391" name="ExtralogoBottomimage" descr="{&quot;templafy&quot;:{&quot;id&quot;:&quot;80f081ae-69b1-437b-ab94-113f537393ae&quot;}}"/>
          <p:cNvPicPr>
            <a:picLocks noChangeAspect="1"/>
          </p:cNvPicPr>
          <p:nvPr/>
        </p:nvPicPr>
        <p:blipFill>
          <a:blip r:embed="rId3"/>
          <a:stretch>
            <a:fillRect/>
          </a:stretch>
        </p:blipFill>
        <p:spPr>
          <a:xfrm>
            <a:off x="4964072" y="6961500"/>
            <a:ext cx="1161960" cy="464100"/>
          </a:xfrm>
          <a:prstGeom prst="rect">
            <a:avLst/>
          </a:prstGeom>
        </p:spPr>
      </p:pic>
      <p:pic>
        <p:nvPicPr>
          <p:cNvPr id="183835326" name="ExtralogoTopimage" descr="{&quot;templafy&quot;:{&quot;id&quot;:&quot;0ee14507-3234-4e26-9be1-7a3a09a7e0c3&quot;}}"/>
          <p:cNvPicPr>
            <a:picLocks noChangeAspect="1"/>
          </p:cNvPicPr>
          <p:nvPr/>
        </p:nvPicPr>
        <p:blipFill>
          <a:blip r:embed="rId3"/>
          <a:stretch>
            <a:fillRect/>
          </a:stretch>
        </p:blipFill>
        <p:spPr>
          <a:xfrm>
            <a:off x="8733645" y="107100"/>
            <a:ext cx="1910288" cy="753667"/>
          </a:xfrm>
          <a:prstGeom prst="rect">
            <a:avLst/>
          </a:prstGeom>
        </p:spPr>
      </p:pic>
      <p:sp>
        <p:nvSpPr>
          <p:cNvPr id="8" name="Virksomhed" descr="{&quot;templafy&quot;:{&quot;id&quot;:&quot;631cb832-d198-41bd-b544-899c55fb6d7b&quot;}}">
            <a:extLst>
              <a:ext uri="{FF2B5EF4-FFF2-40B4-BE49-F238E27FC236}">
                <a16:creationId xmlns:a16="http://schemas.microsoft.com/office/drawing/2014/main" id="{7402D21C-A72A-119A-5A49-5B89CDAD2A27}"/>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2" name="Titel" descr="{&quot;templafy&quot;:{&quot;id&quot;:&quot;55017e13-62c2-4076-a7fb-883bcd29ecd2&quot;}}">
            <a:extLst>
              <a:ext uri="{FF2B5EF4-FFF2-40B4-BE49-F238E27FC236}">
                <a16:creationId xmlns:a16="http://schemas.microsoft.com/office/drawing/2014/main" id="{AECAD273-CC76-400F-E654-CD34991C557B}"/>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3" name="Navn" descr="{&quot;templafy&quot;:{&quot;id&quot;:&quot;1d6da8aa-4c06-4fe6-af4f-7c85e0a26478&quot;}}">
            <a:extLst>
              <a:ext uri="{FF2B5EF4-FFF2-40B4-BE49-F238E27FC236}">
                <a16:creationId xmlns:a16="http://schemas.microsoft.com/office/drawing/2014/main" id="{530754C7-7382-2C4B-DBA5-28B1789A694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4" name="Dato" descr="{&quot;templafy&quot;:{&quot;id&quot;:&quot;5765b65d-8582-4650-8534-385a9b2c2de5&quot;}}">
            <a:extLst>
              <a:ext uri="{FF2B5EF4-FFF2-40B4-BE49-F238E27FC236}">
                <a16:creationId xmlns:a16="http://schemas.microsoft.com/office/drawing/2014/main" id="{27CB55CB-A90C-33C8-AB95-CFD9DF731880}"/>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7" name="CenterFreeText" descr="{&quot;templafy&quot;:{&quot;id&quot;:&quot;49629fff-49c7-43e5-bf7a-38f18128c0b0&quot;}}">
            <a:extLst>
              <a:ext uri="{FF2B5EF4-FFF2-40B4-BE49-F238E27FC236}">
                <a16:creationId xmlns:a16="http://schemas.microsoft.com/office/drawing/2014/main" id="{3ECD29F8-90E2-D6ED-5E55-66EEF559748D}"/>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5" name="Center" descr="{&quot;templafy&quot;:{&quot;id&quot;:&quot;4f0b3ad0-9bfe-48a6-af93-405bed183ab7&quot;}}" hidden="1">
            <a:extLst>
              <a:ext uri="{FF2B5EF4-FFF2-40B4-BE49-F238E27FC236}">
                <a16:creationId xmlns:a16="http://schemas.microsoft.com/office/drawing/2014/main" id="{61DB617C-0769-BCA8-9610-FF7B75B654FB}"/>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11" name="Titel 1"/>
          <p:cNvSpPr>
            <a:spLocks noGrp="1"/>
          </p:cNvSpPr>
          <p:nvPr>
            <p:ph type="title" hasCustomPrompt="1"/>
          </p:nvPr>
        </p:nvSpPr>
        <p:spPr>
          <a:xfrm>
            <a:off x="988297" y="959938"/>
            <a:ext cx="9096758" cy="911779"/>
          </a:xfrm>
        </p:spPr>
        <p:txBody>
          <a:bodyPr/>
          <a:lstStyle>
            <a:lvl1pPr>
              <a:lnSpc>
                <a:spcPct val="85000"/>
              </a:lnSpc>
              <a:defRPr/>
            </a:lvl1pPr>
          </a:lstStyle>
          <a:p>
            <a:r>
              <a:rPr lang="da-DK" dirty="0"/>
              <a:t>Overskrift 28pt i max. to linjer </a:t>
            </a:r>
            <a:br>
              <a:rPr lang="da-DK" dirty="0"/>
            </a:br>
            <a:r>
              <a:rPr lang="da-DK" dirty="0"/>
              <a:t>teksten vokser opad</a:t>
            </a:r>
          </a:p>
        </p:txBody>
      </p:sp>
      <p:sp>
        <p:nvSpPr>
          <p:cNvPr id="3" name="Pladsholder til indhold 2"/>
          <p:cNvSpPr>
            <a:spLocks noGrp="1"/>
          </p:cNvSpPr>
          <p:nvPr>
            <p:ph sz="quarter" idx="13" hasCustomPrompt="1"/>
          </p:nvPr>
        </p:nvSpPr>
        <p:spPr>
          <a:xfrm>
            <a:off x="988583" y="2191734"/>
            <a:ext cx="9096472" cy="4085667"/>
          </a:xfrm>
        </p:spPr>
        <p:txBody>
          <a:bodyPr/>
          <a:lstStyle>
            <a:lvl1pPr marL="297505" indent="-297505">
              <a:defRPr/>
            </a:lvl1pPr>
            <a:lvl2pPr marL="694179" indent="-297505">
              <a:defRPr/>
            </a:lvl2pPr>
            <a:lvl3pPr marL="1031353" indent="-257838">
              <a:defRPr/>
            </a:lvl3pPr>
            <a:lvl4pPr marL="1428027" indent="-238005">
              <a:defRPr/>
            </a:lvl4pPr>
            <a:lvl5pPr marL="1824701" indent="-238005">
              <a:defRPr/>
            </a:lvl5pPr>
            <a:lvl6pPr marL="2201541" indent="-198338">
              <a:defRPr/>
            </a:lvl6pPr>
            <a:lvl7pPr marL="2598215" indent="-198338">
              <a:defRPr/>
            </a:lvl7pPr>
            <a:lvl8pPr marL="2994889" indent="-198338">
              <a:defRPr/>
            </a:lvl8pPr>
            <a:lvl9pPr marL="2994889" indent="-198338">
              <a:defRPr sz="1102"/>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p:txBody>
      </p:sp>
      <p:sp>
        <p:nvSpPr>
          <p:cNvPr id="10" name="Slide Number Placeholder 9">
            <a:extLst>
              <a:ext uri="{FF2B5EF4-FFF2-40B4-BE49-F238E27FC236}">
                <a16:creationId xmlns:a16="http://schemas.microsoft.com/office/drawing/2014/main" id="{D8BA5166-5C3A-4087-CB96-55F6CE4EE9D8}"/>
              </a:ext>
              <a:ext uri="{C183D7F6-B498-43B3-948B-1728B52AA6E4}">
                <adec:decorative xmlns:adec="http://schemas.microsoft.com/office/drawing/2017/decorative" val="1"/>
              </a:ext>
            </a:extLst>
          </p:cNvPr>
          <p:cNvSpPr>
            <a:spLocks noGrp="1"/>
          </p:cNvSpPr>
          <p:nvPr>
            <p:ph type="sldNum" sz="quarter" idx="14"/>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83109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168D8D5A-0B9B-4749-A27C-B61865A9F46C}"/>
              </a:ext>
              <a:ext uri="{C183D7F6-B498-43B3-948B-1728B52AA6E4}">
                <adec:decorative xmlns:adec="http://schemas.microsoft.com/office/drawing/2017/decorative" val="1"/>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en-GB"/>
          </a:p>
        </p:txBody>
      </p:sp>
      <p:sp>
        <p:nvSpPr>
          <p:cNvPr id="20" name="Rektangel 19">
            <a:extLst>
              <a:ext uri="{FF2B5EF4-FFF2-40B4-BE49-F238E27FC236}">
                <a16:creationId xmlns:a16="http://schemas.microsoft.com/office/drawing/2014/main" id="{4E2B544D-C764-496F-9EE3-CAD342BB4A7A}"/>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1071566601" name="Logoimage" descr="{&quot;templafy&quot;:{&quot;id&quot;:&quot;68ce93e7-0ea4-4c85-84cf-1e0598f6aebb&quot;}}"/>
          <p:cNvPicPr>
            <a:picLocks noChangeAspect="1"/>
          </p:cNvPicPr>
          <p:nvPr/>
        </p:nvPicPr>
        <p:blipFill>
          <a:blip r:embed="rId2"/>
          <a:stretch>
            <a:fillRect/>
          </a:stretch>
        </p:blipFill>
        <p:spPr>
          <a:xfrm>
            <a:off x="533" y="6294198"/>
            <a:ext cx="603083" cy="757633"/>
          </a:xfrm>
          <a:prstGeom prst="rect">
            <a:avLst/>
          </a:prstGeom>
        </p:spPr>
      </p:pic>
      <p:pic>
        <p:nvPicPr>
          <p:cNvPr id="1812371690" name="ExtralogoBottomimage" descr="{&quot;templafy&quot;:{&quot;id&quot;:&quot;d88c366c-e9a2-49b8-8286-d4665fd32339&quot;}}"/>
          <p:cNvPicPr>
            <a:picLocks noChangeAspect="1"/>
          </p:cNvPicPr>
          <p:nvPr/>
        </p:nvPicPr>
        <p:blipFill>
          <a:blip r:embed="rId3"/>
          <a:stretch>
            <a:fillRect/>
          </a:stretch>
        </p:blipFill>
        <p:spPr>
          <a:xfrm>
            <a:off x="4964072" y="6961500"/>
            <a:ext cx="1161960" cy="464100"/>
          </a:xfrm>
          <a:prstGeom prst="rect">
            <a:avLst/>
          </a:prstGeom>
        </p:spPr>
      </p:pic>
      <p:pic>
        <p:nvPicPr>
          <p:cNvPr id="140334848" name="ExtralogoTopimage" descr="{&quot;templafy&quot;:{&quot;id&quot;:&quot;cb41cde5-f634-441a-a43c-001dad5bd65c&quot;}}"/>
          <p:cNvPicPr>
            <a:picLocks noChangeAspect="1"/>
          </p:cNvPicPr>
          <p:nvPr/>
        </p:nvPicPr>
        <p:blipFill>
          <a:blip r:embed="rId3"/>
          <a:stretch>
            <a:fillRect/>
          </a:stretch>
        </p:blipFill>
        <p:spPr>
          <a:xfrm>
            <a:off x="8733645" y="107100"/>
            <a:ext cx="1910288" cy="753667"/>
          </a:xfrm>
          <a:prstGeom prst="rect">
            <a:avLst/>
          </a:prstGeom>
        </p:spPr>
      </p:pic>
      <p:sp>
        <p:nvSpPr>
          <p:cNvPr id="9" name="Virksomhed" descr="{&quot;templafy&quot;:{&quot;id&quot;:&quot;27157585-6555-4e57-80da-010120e21a26&quot;}}">
            <a:extLst>
              <a:ext uri="{FF2B5EF4-FFF2-40B4-BE49-F238E27FC236}">
                <a16:creationId xmlns:a16="http://schemas.microsoft.com/office/drawing/2014/main" id="{096A4956-C3DA-677E-8A5D-E114BBD7A032}"/>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3" name="Titel" descr="{&quot;templafy&quot;:{&quot;id&quot;:&quot;7a2c10b9-3c51-49aa-81d6-5bc84651c397&quot;}}">
            <a:extLst>
              <a:ext uri="{FF2B5EF4-FFF2-40B4-BE49-F238E27FC236}">
                <a16:creationId xmlns:a16="http://schemas.microsoft.com/office/drawing/2014/main" id="{E540840C-DF6F-F6A3-8AA9-F3D24AAE0305}"/>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4" name="Navn" descr="{&quot;templafy&quot;:{&quot;id&quot;:&quot;b09b4860-7dec-42c9-98af-d92b85da4154&quot;}}">
            <a:extLst>
              <a:ext uri="{FF2B5EF4-FFF2-40B4-BE49-F238E27FC236}">
                <a16:creationId xmlns:a16="http://schemas.microsoft.com/office/drawing/2014/main" id="{8921EA11-4BE7-ACD7-E1DF-415FB777F6C5}"/>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5" name="Dato" descr="{&quot;templafy&quot;:{&quot;id&quot;:&quot;b82e70ca-360f-452b-b545-1f2eb5cc3888&quot;}}">
            <a:extLst>
              <a:ext uri="{FF2B5EF4-FFF2-40B4-BE49-F238E27FC236}">
                <a16:creationId xmlns:a16="http://schemas.microsoft.com/office/drawing/2014/main" id="{8C1D7A74-0007-DCA4-72C3-B32C9BA5984C}"/>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1" name="CenterFreeText" descr="{&quot;templafy&quot;:{&quot;id&quot;:&quot;72f966eb-ac7c-479a-b4a9-91246373cb94&quot;}}">
            <a:extLst>
              <a:ext uri="{FF2B5EF4-FFF2-40B4-BE49-F238E27FC236}">
                <a16:creationId xmlns:a16="http://schemas.microsoft.com/office/drawing/2014/main" id="{029D1C94-E9A0-055F-FC60-5357C1337117}"/>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6" name="Center" descr="{&quot;templafy&quot;:{&quot;id&quot;:&quot;bf63ee13-c53b-44bf-b387-07561dd74b55&quot;}}" hidden="1">
            <a:extLst>
              <a:ext uri="{FF2B5EF4-FFF2-40B4-BE49-F238E27FC236}">
                <a16:creationId xmlns:a16="http://schemas.microsoft.com/office/drawing/2014/main" id="{AB963842-5979-0D2F-5B98-5EFB1C3888F3}"/>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2" name="Titel 1"/>
          <p:cNvSpPr>
            <a:spLocks noGrp="1"/>
          </p:cNvSpPr>
          <p:nvPr>
            <p:ph type="title" hasCustomPrompt="1"/>
          </p:nvPr>
        </p:nvSpPr>
        <p:spPr>
          <a:xfrm>
            <a:off x="988297" y="959934"/>
            <a:ext cx="9096758" cy="912333"/>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988584" y="2191734"/>
            <a:ext cx="4388925" cy="4085667"/>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a:lvl8pPr>
            <a:lvl9pPr marL="3252727">
              <a:defRPr sz="1102"/>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5702445" y="2191734"/>
            <a:ext cx="4388925" cy="4085667"/>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a:lvl8pPr>
            <a:lvl9pPr marL="3252727">
              <a:defRPr sz="1102"/>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0" name="Slide Number Placeholder 9">
            <a:extLst>
              <a:ext uri="{FF2B5EF4-FFF2-40B4-BE49-F238E27FC236}">
                <a16:creationId xmlns:a16="http://schemas.microsoft.com/office/drawing/2014/main" id="{F093252F-E572-015C-6516-C605E28DB406}"/>
              </a:ext>
              <a:ext uri="{C183D7F6-B498-43B3-948B-1728B52AA6E4}">
                <adec:decorative xmlns:adec="http://schemas.microsoft.com/office/drawing/2017/decorative" val="1"/>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311445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re tekstspalter">
    <p:spTree>
      <p:nvGrpSpPr>
        <p:cNvPr id="1" name=""/>
        <p:cNvGrpSpPr/>
        <p:nvPr/>
      </p:nvGrpSpPr>
      <p:grpSpPr>
        <a:xfrm>
          <a:off x="0" y="0"/>
          <a:ext cx="0" cy="0"/>
          <a:chOff x="0" y="0"/>
          <a:chExt cx="0" cy="0"/>
        </a:xfrm>
      </p:grpSpPr>
      <p:sp>
        <p:nvSpPr>
          <p:cNvPr id="17" name="Footer Placeholder 3" hidden="1">
            <a:extLst>
              <a:ext uri="{FF2B5EF4-FFF2-40B4-BE49-F238E27FC236}">
                <a16:creationId xmlns:a16="http://schemas.microsoft.com/office/drawing/2014/main" id="{1FA1019E-E4A6-F017-D22C-7EA82B36E9D4}"/>
              </a:ext>
            </a:extLst>
          </p:cNvPr>
          <p:cNvSpPr>
            <a:spLocks noGrp="1"/>
          </p:cNvSpPr>
          <p:nvPr>
            <p:ph type="ftr" sz="quarter" idx="11"/>
          </p:nvPr>
        </p:nvSpPr>
        <p:spPr>
          <a:xfrm>
            <a:off x="0" y="7544600"/>
            <a:ext cx="0" cy="0"/>
          </a:xfrm>
        </p:spPr>
        <p:txBody>
          <a:bodyPr/>
          <a:lstStyle/>
          <a:p>
            <a:endParaRPr lang="en-GB"/>
          </a:p>
        </p:txBody>
      </p:sp>
      <p:sp>
        <p:nvSpPr>
          <p:cNvPr id="18" name="Date Placeholder 4" hidden="1">
            <a:extLst>
              <a:ext uri="{FF2B5EF4-FFF2-40B4-BE49-F238E27FC236}">
                <a16:creationId xmlns:a16="http://schemas.microsoft.com/office/drawing/2014/main" id="{3915DFF8-A0B1-A68F-EA50-E9722FA9BCB9}"/>
              </a:ext>
            </a:extLst>
          </p:cNvPr>
          <p:cNvSpPr>
            <a:spLocks noGrp="1"/>
          </p:cNvSpPr>
          <p:nvPr>
            <p:ph type="dt" sz="half" idx="14"/>
          </p:nvPr>
        </p:nvSpPr>
        <p:spPr>
          <a:xfrm>
            <a:off x="0" y="7544600"/>
            <a:ext cx="0" cy="0"/>
          </a:xfrm>
        </p:spPr>
        <p:txBody>
          <a:bodyPr/>
          <a:lstStyle/>
          <a:p>
            <a:endParaRPr lang="da-DK" dirty="0"/>
          </a:p>
        </p:txBody>
      </p:sp>
      <p:sp>
        <p:nvSpPr>
          <p:cNvPr id="19" name="Rektangel 19">
            <a:extLst>
              <a:ext uri="{FF2B5EF4-FFF2-40B4-BE49-F238E27FC236}">
                <a16:creationId xmlns:a16="http://schemas.microsoft.com/office/drawing/2014/main" id="{29413298-8523-18A7-DC35-1D3D141EC5D7}"/>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2099962390" name="Logoimage" descr="{&quot;templafy&quot;:{&quot;id&quot;:&quot;b2d9f8f7-3183-4522-9232-8ebd649abc53&quot;}}"/>
          <p:cNvPicPr>
            <a:picLocks noChangeAspect="1"/>
          </p:cNvPicPr>
          <p:nvPr/>
        </p:nvPicPr>
        <p:blipFill>
          <a:blip r:embed="rId2"/>
          <a:stretch>
            <a:fillRect/>
          </a:stretch>
        </p:blipFill>
        <p:spPr>
          <a:xfrm>
            <a:off x="533" y="6294198"/>
            <a:ext cx="603083" cy="757633"/>
          </a:xfrm>
          <a:prstGeom prst="rect">
            <a:avLst/>
          </a:prstGeom>
        </p:spPr>
      </p:pic>
      <p:sp>
        <p:nvSpPr>
          <p:cNvPr id="11" name="Virksomhed" descr="{&quot;templafy&quot;:{&quot;id&quot;:&quot;63d3e167-c911-42c3-8091-32b4b11ead77&quot;}}">
            <a:extLst>
              <a:ext uri="{FF2B5EF4-FFF2-40B4-BE49-F238E27FC236}">
                <a16:creationId xmlns:a16="http://schemas.microsoft.com/office/drawing/2014/main" id="{6E4177D0-4ECE-5C88-3CD9-7D2BFE07B0EA}"/>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5" name="CenterFreeText" descr="{&quot;templafy&quot;:{&quot;id&quot;:&quot;06eb47e1-668d-49b1-af9d-8a31422be8ca&quot;}}">
            <a:extLst>
              <a:ext uri="{FF2B5EF4-FFF2-40B4-BE49-F238E27FC236}">
                <a16:creationId xmlns:a16="http://schemas.microsoft.com/office/drawing/2014/main" id="{01CB1B7D-78A2-0E38-CFA0-5CD8704FF683}"/>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6" name="Center" descr="{&quot;templafy&quot;:{&quot;id&quot;:&quot;6071fe41-2448-4684-b6a6-42ee64953165&quot;}}" hidden="1">
            <a:extLst>
              <a:ext uri="{FF2B5EF4-FFF2-40B4-BE49-F238E27FC236}">
                <a16:creationId xmlns:a16="http://schemas.microsoft.com/office/drawing/2014/main" id="{675E03B9-58B8-50D7-EA99-F55BAB38154F}"/>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pic>
        <p:nvPicPr>
          <p:cNvPr id="545110583" name="ExtralogoTopimage" descr="{&quot;templafy&quot;:{&quot;id&quot;:&quot;ee0129c7-cba7-4be8-bef5-29196512a4ab&quot;}}"/>
          <p:cNvPicPr>
            <a:picLocks noChangeAspect="1"/>
          </p:cNvPicPr>
          <p:nvPr/>
        </p:nvPicPr>
        <p:blipFill>
          <a:blip r:embed="rId3"/>
          <a:stretch>
            <a:fillRect/>
          </a:stretch>
        </p:blipFill>
        <p:spPr>
          <a:xfrm>
            <a:off x="8733645" y="107100"/>
            <a:ext cx="1910288" cy="753667"/>
          </a:xfrm>
          <a:prstGeom prst="rect">
            <a:avLst/>
          </a:prstGeom>
        </p:spPr>
      </p:pic>
      <p:pic>
        <p:nvPicPr>
          <p:cNvPr id="546887880" name="ExtralogoBottomimage" descr="{&quot;templafy&quot;:{&quot;id&quot;:&quot;75e90464-eb21-4e06-a738-87e275953f39&quot;}}"/>
          <p:cNvPicPr>
            <a:picLocks noChangeAspect="1"/>
          </p:cNvPicPr>
          <p:nvPr/>
        </p:nvPicPr>
        <p:blipFill>
          <a:blip r:embed="rId3"/>
          <a:stretch>
            <a:fillRect/>
          </a:stretch>
        </p:blipFill>
        <p:spPr>
          <a:xfrm>
            <a:off x="4964072" y="6961500"/>
            <a:ext cx="1161960" cy="464100"/>
          </a:xfrm>
          <a:prstGeom prst="rect">
            <a:avLst/>
          </a:prstGeom>
        </p:spPr>
      </p:pic>
      <p:sp>
        <p:nvSpPr>
          <p:cNvPr id="12" name="Titel" descr="{&quot;templafy&quot;:{&quot;id&quot;:&quot;f0469d5c-b32f-4d53-a68f-1dbf7609faa6&quot;}}">
            <a:extLst>
              <a:ext uri="{FF2B5EF4-FFF2-40B4-BE49-F238E27FC236}">
                <a16:creationId xmlns:a16="http://schemas.microsoft.com/office/drawing/2014/main" id="{390EF528-08DA-F48D-6792-7556302B9D71}"/>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3" name="Navn" descr="{&quot;templafy&quot;:{&quot;id&quot;:&quot;ef7092da-dec7-4c1a-b0cb-cf4f58389136&quot;}}">
            <a:extLst>
              <a:ext uri="{FF2B5EF4-FFF2-40B4-BE49-F238E27FC236}">
                <a16:creationId xmlns:a16="http://schemas.microsoft.com/office/drawing/2014/main" id="{FC70ECC4-F086-4338-54CC-B924F0AD4CF8}"/>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4" name="Dato" descr="{&quot;templafy&quot;:{&quot;id&quot;:&quot;29b998e4-d080-495b-83e6-f9a916b7d4ff&quot;}}">
            <a:extLst>
              <a:ext uri="{FF2B5EF4-FFF2-40B4-BE49-F238E27FC236}">
                <a16:creationId xmlns:a16="http://schemas.microsoft.com/office/drawing/2014/main" id="{435EFA30-834E-5872-DC4D-0C66F0CBD6F5}"/>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sz="1983"/>
          </a:p>
        </p:txBody>
      </p:sp>
      <p:sp>
        <p:nvSpPr>
          <p:cNvPr id="3" name="Titel 1">
            <a:extLst>
              <a:ext uri="{FF2B5EF4-FFF2-40B4-BE49-F238E27FC236}">
                <a16:creationId xmlns:a16="http://schemas.microsoft.com/office/drawing/2014/main" id="{5706F69D-D578-9942-BE77-6C6868C8C244}"/>
              </a:ext>
            </a:extLst>
          </p:cNvPr>
          <p:cNvSpPr>
            <a:spLocks noGrp="1"/>
          </p:cNvSpPr>
          <p:nvPr>
            <p:ph type="title" hasCustomPrompt="1"/>
          </p:nvPr>
        </p:nvSpPr>
        <p:spPr>
          <a:xfrm>
            <a:off x="988582" y="960901"/>
            <a:ext cx="9096758" cy="911132"/>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3535F46E-4C71-DB2B-F6F1-3B9D207067FD}"/>
              </a:ext>
            </a:extLst>
          </p:cNvPr>
          <p:cNvSpPr>
            <a:spLocks noGrp="1"/>
          </p:cNvSpPr>
          <p:nvPr>
            <p:ph idx="1" hasCustomPrompt="1"/>
          </p:nvPr>
        </p:nvSpPr>
        <p:spPr>
          <a:xfrm>
            <a:off x="988584" y="2191736"/>
            <a:ext cx="2819648" cy="4086107"/>
          </a:xfrm>
        </p:spPr>
        <p:txBody>
          <a:bodyPr vert="horz" lIns="0" tIns="0" rIns="0" bIns="0" rtlCol="0">
            <a:noAutofit/>
          </a:bodyPr>
          <a:lstStyle>
            <a:lvl1pPr marL="138836" indent="-138836">
              <a:defRPr lang="da-DK" sz="1983" noProof="0" dirty="0"/>
            </a:lvl1pPr>
            <a:lvl2pPr marL="495843" indent="-119002">
              <a:defRPr lang="da-DK" sz="1763" noProof="0" dirty="0"/>
            </a:lvl2pPr>
            <a:lvl3pPr marL="892517" indent="-119002">
              <a:defRPr lang="da-DK" sz="1543" noProof="0" dirty="0"/>
            </a:lvl3pPr>
            <a:lvl4pPr marL="1269357" indent="-99169">
              <a:defRPr lang="da-DK" sz="1322" noProof="0" dirty="0"/>
            </a:lvl4pPr>
            <a:lvl5pPr marL="1666031" indent="-99169">
              <a:defRPr lang="da-DK" sz="1102" noProof="0" dirty="0"/>
            </a:lvl5pPr>
            <a:lvl6pPr marL="2062705">
              <a:defRPr lang="da-DK" sz="1102" noProof="0" dirty="0"/>
            </a:lvl6pPr>
            <a:lvl7pPr marL="2459379">
              <a:defRPr lang="da-DK" sz="1102" noProof="0" dirty="0"/>
            </a:lvl7pPr>
            <a:lvl8pPr marL="2856053">
              <a:defRPr lang="da-DK" sz="1102" noProof="0" dirty="0"/>
            </a:lvl8pPr>
            <a:lvl9pPr marL="3252727">
              <a:defRPr lang="da-DK" sz="1102" noProof="0" dirty="0"/>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5" name="Pladsholder til indhold 3">
            <a:extLst>
              <a:ext uri="{FF2B5EF4-FFF2-40B4-BE49-F238E27FC236}">
                <a16:creationId xmlns:a16="http://schemas.microsoft.com/office/drawing/2014/main" id="{49E6F244-DD0A-5385-CD38-6B185CA84A81}"/>
              </a:ext>
            </a:extLst>
          </p:cNvPr>
          <p:cNvSpPr>
            <a:spLocks noGrp="1"/>
          </p:cNvSpPr>
          <p:nvPr>
            <p:ph sz="half" idx="2" hasCustomPrompt="1"/>
          </p:nvPr>
        </p:nvSpPr>
        <p:spPr>
          <a:xfrm>
            <a:off x="4127137" y="2191736"/>
            <a:ext cx="2819648" cy="4086107"/>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en-GB" noProof="0" dirty="0" err="1"/>
              <a:t>Brødtekst</a:t>
            </a:r>
            <a:r>
              <a:rPr lang="en-GB" noProof="0" dirty="0"/>
              <a:t> 18pt </a:t>
            </a:r>
            <a:r>
              <a:rPr lang="en-GB" noProof="0" dirty="0" err="1"/>
              <a:t>skrives</a:t>
            </a:r>
            <a:r>
              <a:rPr lang="en-GB" noProof="0" dirty="0"/>
              <a:t> her</a:t>
            </a:r>
          </a:p>
          <a:p>
            <a:pPr lvl="1"/>
            <a:r>
              <a:rPr lang="en-GB" noProof="0" dirty="0" err="1"/>
              <a:t>Anden</a:t>
            </a:r>
            <a:r>
              <a:rPr lang="en-GB" noProof="0" dirty="0"/>
              <a:t> </a:t>
            </a:r>
            <a:r>
              <a:rPr lang="en-GB" noProof="0" dirty="0" err="1"/>
              <a:t>niveau</a:t>
            </a:r>
            <a:endParaRPr lang="en-GB" noProof="0" dirty="0"/>
          </a:p>
          <a:p>
            <a:pPr lvl="2"/>
            <a:r>
              <a:rPr lang="en-GB" noProof="0" dirty="0" err="1"/>
              <a:t>Tredje</a:t>
            </a:r>
            <a:r>
              <a:rPr lang="en-GB" noProof="0" dirty="0"/>
              <a:t> </a:t>
            </a:r>
            <a:r>
              <a:rPr lang="en-GB" noProof="0" dirty="0" err="1"/>
              <a:t>niveau</a:t>
            </a:r>
            <a:endParaRPr lang="en-GB" noProof="0" dirty="0"/>
          </a:p>
          <a:p>
            <a:pPr lvl="3"/>
            <a:r>
              <a:rPr lang="en-GB" noProof="0" dirty="0" err="1"/>
              <a:t>Fjerde</a:t>
            </a:r>
            <a:r>
              <a:rPr lang="en-GB" noProof="0" dirty="0"/>
              <a:t> </a:t>
            </a:r>
            <a:r>
              <a:rPr lang="en-GB" noProof="0" dirty="0" err="1"/>
              <a:t>niveau</a:t>
            </a:r>
            <a:endParaRPr lang="en-GB" noProof="0" dirty="0"/>
          </a:p>
          <a:p>
            <a:pPr lvl="4"/>
            <a:r>
              <a:rPr lang="en-GB" noProof="0" dirty="0" err="1"/>
              <a:t>Femte</a:t>
            </a:r>
            <a:r>
              <a:rPr lang="en-GB" noProof="0" dirty="0"/>
              <a:t> </a:t>
            </a:r>
            <a:r>
              <a:rPr lang="en-GB" noProof="0" dirty="0" err="1"/>
              <a:t>niveau</a:t>
            </a:r>
            <a:endParaRPr lang="en-GB" noProof="0" dirty="0"/>
          </a:p>
          <a:p>
            <a:pPr lvl="5"/>
            <a:r>
              <a:rPr lang="en-GB" noProof="0" dirty="0" err="1"/>
              <a:t>Sjette</a:t>
            </a:r>
            <a:r>
              <a:rPr lang="en-GB" noProof="0" dirty="0"/>
              <a:t> </a:t>
            </a:r>
            <a:r>
              <a:rPr lang="en-GB" noProof="0" dirty="0" err="1"/>
              <a:t>niveau</a:t>
            </a:r>
            <a:endParaRPr lang="en-GB" noProof="0" dirty="0"/>
          </a:p>
          <a:p>
            <a:pPr lvl="6"/>
            <a:r>
              <a:rPr lang="en-GB" noProof="0" dirty="0" err="1"/>
              <a:t>Syvende</a:t>
            </a:r>
            <a:r>
              <a:rPr lang="en-GB" noProof="0" dirty="0"/>
              <a:t> </a:t>
            </a:r>
            <a:r>
              <a:rPr lang="en-GB" noProof="0" dirty="0" err="1"/>
              <a:t>niveau</a:t>
            </a:r>
            <a:endParaRPr lang="en-GB" noProof="0" dirty="0"/>
          </a:p>
          <a:p>
            <a:pPr lvl="7"/>
            <a:r>
              <a:rPr lang="en-GB" noProof="0" dirty="0" err="1"/>
              <a:t>Ottende</a:t>
            </a:r>
            <a:r>
              <a:rPr lang="en-GB" noProof="0" dirty="0"/>
              <a:t> </a:t>
            </a:r>
            <a:r>
              <a:rPr lang="en-GB" noProof="0" dirty="0" err="1"/>
              <a:t>niveau</a:t>
            </a:r>
            <a:endParaRPr lang="en-GB" noProof="0" dirty="0"/>
          </a:p>
          <a:p>
            <a:pPr lvl="8"/>
            <a:r>
              <a:rPr lang="en-GB" noProof="0" dirty="0" err="1"/>
              <a:t>Niende</a:t>
            </a:r>
            <a:r>
              <a:rPr lang="en-GB" noProof="0" dirty="0"/>
              <a:t> </a:t>
            </a:r>
            <a:r>
              <a:rPr lang="en-GB" noProof="0" dirty="0" err="1"/>
              <a:t>niveau</a:t>
            </a:r>
            <a:endParaRPr lang="da-DK" noProof="0" dirty="0"/>
          </a:p>
        </p:txBody>
      </p:sp>
      <p:sp>
        <p:nvSpPr>
          <p:cNvPr id="7" name="Pladsholder til indhold 4">
            <a:extLst>
              <a:ext uri="{FF2B5EF4-FFF2-40B4-BE49-F238E27FC236}">
                <a16:creationId xmlns:a16="http://schemas.microsoft.com/office/drawing/2014/main" id="{71F2C22B-7939-93E1-838F-A77CA8AC59FA}"/>
              </a:ext>
            </a:extLst>
          </p:cNvPr>
          <p:cNvSpPr>
            <a:spLocks noGrp="1"/>
          </p:cNvSpPr>
          <p:nvPr>
            <p:ph sz="half" idx="13" hasCustomPrompt="1"/>
          </p:nvPr>
        </p:nvSpPr>
        <p:spPr>
          <a:xfrm>
            <a:off x="7265694" y="2191736"/>
            <a:ext cx="2819648" cy="4086107"/>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a:p>
            <a:pPr lvl="7"/>
            <a:r>
              <a:rPr lang="da-DK" noProof="0" dirty="0"/>
              <a:t>Ottende niveau</a:t>
            </a:r>
          </a:p>
          <a:p>
            <a:pPr lvl="8"/>
            <a:r>
              <a:rPr lang="da-DK" noProof="0" dirty="0"/>
              <a:t>Niende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601797731"/>
      </p:ext>
    </p:extLst>
  </p:cSld>
  <p:clrMapOvr>
    <a:masterClrMapping/>
  </p:clrMapOvr>
  <p:extLst>
    <p:ext uri="{DCECCB84-F9BA-43D5-87BE-67443E8EF086}">
      <p15:sldGuideLst xmlns:p15="http://schemas.microsoft.com/office/powerpoint/2012/main">
        <p15:guide id="1" orient="horz" pos="604" userDrawn="1">
          <p15:clr>
            <a:srgbClr val="A4A3A4"/>
          </p15:clr>
        </p15:guide>
        <p15:guide id="2" pos="2399" userDrawn="1">
          <p15:clr>
            <a:srgbClr val="A4A3A4"/>
          </p15:clr>
        </p15:guide>
        <p15:guide id="3" pos="2599" userDrawn="1">
          <p15:clr>
            <a:srgbClr val="A4A3A4"/>
          </p15:clr>
        </p15:guide>
        <p15:guide id="4" pos="4375" userDrawn="1">
          <p15:clr>
            <a:srgbClr val="A4A3A4"/>
          </p15:clr>
        </p15:guide>
        <p15:guide id="5" pos="4574" userDrawn="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e tekstspalter">
    <p:spTree>
      <p:nvGrpSpPr>
        <p:cNvPr id="1" name=""/>
        <p:cNvGrpSpPr/>
        <p:nvPr/>
      </p:nvGrpSpPr>
      <p:grpSpPr>
        <a:xfrm>
          <a:off x="0" y="0"/>
          <a:ext cx="0" cy="0"/>
          <a:chOff x="0" y="0"/>
          <a:chExt cx="0" cy="0"/>
        </a:xfrm>
      </p:grpSpPr>
      <p:sp>
        <p:nvSpPr>
          <p:cNvPr id="2" name="Footer Placeholder 3" hidden="1">
            <a:extLst>
              <a:ext uri="{FF2B5EF4-FFF2-40B4-BE49-F238E27FC236}">
                <a16:creationId xmlns:a16="http://schemas.microsoft.com/office/drawing/2014/main" id="{D6E8FA21-6E2F-6595-2596-174E419CD573}"/>
              </a:ext>
            </a:extLst>
          </p:cNvPr>
          <p:cNvSpPr>
            <a:spLocks noGrp="1"/>
          </p:cNvSpPr>
          <p:nvPr>
            <p:ph type="ftr" sz="quarter" idx="11"/>
          </p:nvPr>
        </p:nvSpPr>
        <p:spPr>
          <a:xfrm>
            <a:off x="0" y="7544600"/>
            <a:ext cx="0" cy="0"/>
          </a:xfrm>
        </p:spPr>
        <p:txBody>
          <a:bodyPr/>
          <a:lstStyle/>
          <a:p>
            <a:endParaRPr lang="en-GB"/>
          </a:p>
        </p:txBody>
      </p:sp>
      <p:sp>
        <p:nvSpPr>
          <p:cNvPr id="17" name="Date Placeholder 4" hidden="1">
            <a:extLst>
              <a:ext uri="{FF2B5EF4-FFF2-40B4-BE49-F238E27FC236}">
                <a16:creationId xmlns:a16="http://schemas.microsoft.com/office/drawing/2014/main" id="{E99B5C91-2C19-9947-3DA4-3BA273322814}"/>
              </a:ext>
            </a:extLst>
          </p:cNvPr>
          <p:cNvSpPr>
            <a:spLocks noGrp="1"/>
          </p:cNvSpPr>
          <p:nvPr>
            <p:ph type="dt" sz="half" idx="15"/>
          </p:nvPr>
        </p:nvSpPr>
        <p:spPr>
          <a:xfrm>
            <a:off x="0" y="7544600"/>
            <a:ext cx="0" cy="0"/>
          </a:xfrm>
        </p:spPr>
        <p:txBody>
          <a:bodyPr/>
          <a:lstStyle/>
          <a:p>
            <a:endParaRPr lang="da-DK" dirty="0"/>
          </a:p>
        </p:txBody>
      </p:sp>
      <p:sp>
        <p:nvSpPr>
          <p:cNvPr id="20" name="Rektangel 19">
            <a:extLst>
              <a:ext uri="{FF2B5EF4-FFF2-40B4-BE49-F238E27FC236}">
                <a16:creationId xmlns:a16="http://schemas.microsoft.com/office/drawing/2014/main" id="{93E31414-1225-47F8-9252-4C3DEBA2397D}"/>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343160200" name="Logoimage" descr="{&quot;templafy&quot;:{&quot;id&quot;:&quot;45d2ab6b-24ac-423b-aa30-8a999ad8b6a3&quot;}}"/>
          <p:cNvPicPr>
            <a:picLocks noChangeAspect="1"/>
          </p:cNvPicPr>
          <p:nvPr/>
        </p:nvPicPr>
        <p:blipFill>
          <a:blip r:embed="rId2"/>
          <a:stretch>
            <a:fillRect/>
          </a:stretch>
        </p:blipFill>
        <p:spPr>
          <a:xfrm>
            <a:off x="533" y="6294198"/>
            <a:ext cx="603083" cy="757633"/>
          </a:xfrm>
          <a:prstGeom prst="rect">
            <a:avLst/>
          </a:prstGeom>
        </p:spPr>
      </p:pic>
      <p:sp>
        <p:nvSpPr>
          <p:cNvPr id="11" name="Virksomhed" descr="{&quot;templafy&quot;:{&quot;id&quot;:&quot;4c69dc88-2706-4567-811d-5f08fd455823&quot;}}">
            <a:extLst>
              <a:ext uri="{FF2B5EF4-FFF2-40B4-BE49-F238E27FC236}">
                <a16:creationId xmlns:a16="http://schemas.microsoft.com/office/drawing/2014/main" id="{BF420F3B-5815-A093-4592-10F9948E3B25}"/>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2" name="CenterFreeText" descr="{&quot;templafy&quot;:{&quot;id&quot;:&quot;3588d27d-0453-4ca0-8db7-8888b50477d6&quot;}}">
            <a:extLst>
              <a:ext uri="{FF2B5EF4-FFF2-40B4-BE49-F238E27FC236}">
                <a16:creationId xmlns:a16="http://schemas.microsoft.com/office/drawing/2014/main" id="{EC99CBDC-1856-A4D6-3238-6FBD66719BB8}"/>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3" name="Center" descr="{&quot;templafy&quot;:{&quot;id&quot;:&quot;8b254af9-c701-486c-8917-35084dc07d21&quot;}}" hidden="1">
            <a:extLst>
              <a:ext uri="{FF2B5EF4-FFF2-40B4-BE49-F238E27FC236}">
                <a16:creationId xmlns:a16="http://schemas.microsoft.com/office/drawing/2014/main" id="{ACDA0C44-E9ED-1AEC-6830-4F66C0FB4E13}"/>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pic>
        <p:nvPicPr>
          <p:cNvPr id="1279252963" name="ExtralogoTopimage" descr="{&quot;templafy&quot;:{&quot;id&quot;:&quot;8eeac356-3541-4fd6-8eea-626a82869b9c&quot;}}"/>
          <p:cNvPicPr>
            <a:picLocks noChangeAspect="1"/>
          </p:cNvPicPr>
          <p:nvPr/>
        </p:nvPicPr>
        <p:blipFill>
          <a:blip r:embed="rId3"/>
          <a:stretch>
            <a:fillRect/>
          </a:stretch>
        </p:blipFill>
        <p:spPr>
          <a:xfrm>
            <a:off x="8733645" y="107100"/>
            <a:ext cx="1910288" cy="753667"/>
          </a:xfrm>
          <a:prstGeom prst="rect">
            <a:avLst/>
          </a:prstGeom>
        </p:spPr>
      </p:pic>
      <p:pic>
        <p:nvPicPr>
          <p:cNvPr id="69911581" name="ExtralogoBottomimage" descr="{&quot;templafy&quot;:{&quot;id&quot;:&quot;1ef5b4e4-3f84-4df8-a9df-7b299189faab&quot;}}"/>
          <p:cNvPicPr>
            <a:picLocks noChangeAspect="1"/>
          </p:cNvPicPr>
          <p:nvPr/>
        </p:nvPicPr>
        <p:blipFill>
          <a:blip r:embed="rId3"/>
          <a:stretch>
            <a:fillRect/>
          </a:stretch>
        </p:blipFill>
        <p:spPr>
          <a:xfrm>
            <a:off x="4964072" y="6961500"/>
            <a:ext cx="1161960" cy="464100"/>
          </a:xfrm>
          <a:prstGeom prst="rect">
            <a:avLst/>
          </a:prstGeom>
        </p:spPr>
      </p:pic>
      <p:sp>
        <p:nvSpPr>
          <p:cNvPr id="16" name="Titel" descr="{&quot;templafy&quot;:{&quot;id&quot;:&quot;12c99e7c-1f1a-4365-9398-a337b6b7007b&quot;}}">
            <a:extLst>
              <a:ext uri="{FF2B5EF4-FFF2-40B4-BE49-F238E27FC236}">
                <a16:creationId xmlns:a16="http://schemas.microsoft.com/office/drawing/2014/main" id="{48FFF43D-2B85-A1D3-1FAB-619324B2F215}"/>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8" name="Navn" descr="{&quot;templafy&quot;:{&quot;id&quot;:&quot;e32ce15f-7859-4ce3-a669-69eaf75cd01d&quot;}}">
            <a:extLst>
              <a:ext uri="{FF2B5EF4-FFF2-40B4-BE49-F238E27FC236}">
                <a16:creationId xmlns:a16="http://schemas.microsoft.com/office/drawing/2014/main" id="{9A0CC2C1-9FCA-BB54-5FC2-1241DE6A7EE6}"/>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9" name="Dato" descr="{&quot;templafy&quot;:{&quot;id&quot;:&quot;c1be3cc9-292d-4489-859f-4b4443c3646f&quot;}}">
            <a:extLst>
              <a:ext uri="{FF2B5EF4-FFF2-40B4-BE49-F238E27FC236}">
                <a16:creationId xmlns:a16="http://schemas.microsoft.com/office/drawing/2014/main" id="{72EE406B-BDF2-E366-AB99-E3C78E5C601E}"/>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988581" y="960901"/>
            <a:ext cx="9096758" cy="911132"/>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988581" y="2191739"/>
            <a:ext cx="2036588" cy="4086109"/>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341971" y="2191739"/>
            <a:ext cx="2036588" cy="4086109"/>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5695361" y="2191739"/>
            <a:ext cx="2036588" cy="4086109"/>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332062">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8048751" y="2191739"/>
            <a:ext cx="2036588" cy="4086109"/>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1044309727"/>
      </p:ext>
    </p:extLst>
  </p:cSld>
  <p:clrMapOvr>
    <a:masterClrMapping/>
  </p:clrMapOvr>
  <p:extLst>
    <p:ext uri="{DCECCB84-F9BA-43D5-87BE-67443E8EF086}">
      <p15:sldGuideLst xmlns:p15="http://schemas.microsoft.com/office/powerpoint/2012/main">
        <p15:guide id="1" orient="horz" pos="604" userDrawn="1">
          <p15:clr>
            <a:srgbClr val="A4A3A4"/>
          </p15:clr>
        </p15:guide>
        <p15:guide id="2" pos="1905" userDrawn="1">
          <p15:clr>
            <a:srgbClr val="A4A3A4"/>
          </p15:clr>
        </p15:guide>
        <p15:guide id="3" pos="2104" userDrawn="1">
          <p15:clr>
            <a:srgbClr val="A4A3A4"/>
          </p15:clr>
        </p15:guide>
        <p15:guide id="4" pos="4870" userDrawn="1">
          <p15:clr>
            <a:srgbClr val="A4A3A4"/>
          </p15:clr>
        </p15:guide>
        <p15:guide id="5" pos="5070"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ire spalter - foto &amp; tekst">
    <p:spTree>
      <p:nvGrpSpPr>
        <p:cNvPr id="1" name=""/>
        <p:cNvGrpSpPr/>
        <p:nvPr/>
      </p:nvGrpSpPr>
      <p:grpSpPr>
        <a:xfrm>
          <a:off x="0" y="0"/>
          <a:ext cx="0" cy="0"/>
          <a:chOff x="0" y="0"/>
          <a:chExt cx="0" cy="0"/>
        </a:xfrm>
      </p:grpSpPr>
      <p:sp>
        <p:nvSpPr>
          <p:cNvPr id="22" name="Footer Placeholder 3" hidden="1">
            <a:extLst>
              <a:ext uri="{FF2B5EF4-FFF2-40B4-BE49-F238E27FC236}">
                <a16:creationId xmlns:a16="http://schemas.microsoft.com/office/drawing/2014/main" id="{A0298306-FEFE-FC79-BDB9-82F08009AF78}"/>
              </a:ext>
            </a:extLst>
          </p:cNvPr>
          <p:cNvSpPr>
            <a:spLocks noGrp="1"/>
          </p:cNvSpPr>
          <p:nvPr>
            <p:ph type="ftr" sz="quarter" idx="11"/>
          </p:nvPr>
        </p:nvSpPr>
        <p:spPr>
          <a:xfrm>
            <a:off x="0" y="7544600"/>
            <a:ext cx="0" cy="0"/>
          </a:xfrm>
        </p:spPr>
        <p:txBody>
          <a:bodyPr/>
          <a:lstStyle/>
          <a:p>
            <a:endParaRPr lang="en-GB"/>
          </a:p>
        </p:txBody>
      </p:sp>
      <p:sp>
        <p:nvSpPr>
          <p:cNvPr id="23" name="Date Placeholder 4" hidden="1">
            <a:extLst>
              <a:ext uri="{FF2B5EF4-FFF2-40B4-BE49-F238E27FC236}">
                <a16:creationId xmlns:a16="http://schemas.microsoft.com/office/drawing/2014/main" id="{C513C651-498D-86FD-657D-5909DA7ABB5F}"/>
              </a:ext>
            </a:extLst>
          </p:cNvPr>
          <p:cNvSpPr>
            <a:spLocks noGrp="1"/>
          </p:cNvSpPr>
          <p:nvPr>
            <p:ph type="dt" sz="half" idx="26"/>
          </p:nvPr>
        </p:nvSpPr>
        <p:spPr>
          <a:xfrm>
            <a:off x="0" y="7544600"/>
            <a:ext cx="0" cy="0"/>
          </a:xfrm>
        </p:spPr>
        <p:txBody>
          <a:bodyPr/>
          <a:lstStyle/>
          <a:p>
            <a:endParaRPr lang="da-DK" dirty="0"/>
          </a:p>
        </p:txBody>
      </p:sp>
      <p:sp>
        <p:nvSpPr>
          <p:cNvPr id="24" name="Rektangel 19">
            <a:extLst>
              <a:ext uri="{FF2B5EF4-FFF2-40B4-BE49-F238E27FC236}">
                <a16:creationId xmlns:a16="http://schemas.microsoft.com/office/drawing/2014/main" id="{A546CCD1-DD8D-BDB4-0758-7C786C631366}"/>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919732962" name="Logoimage" descr="{&quot;templafy&quot;:{&quot;id&quot;:&quot;e1fd7976-a62d-4365-b126-3e20fbf2ba66&quot;}}"/>
          <p:cNvPicPr>
            <a:picLocks noChangeAspect="1"/>
          </p:cNvPicPr>
          <p:nvPr/>
        </p:nvPicPr>
        <p:blipFill>
          <a:blip r:embed="rId2"/>
          <a:stretch>
            <a:fillRect/>
          </a:stretch>
        </p:blipFill>
        <p:spPr>
          <a:xfrm>
            <a:off x="533" y="6294198"/>
            <a:ext cx="603083" cy="757633"/>
          </a:xfrm>
          <a:prstGeom prst="rect">
            <a:avLst/>
          </a:prstGeom>
        </p:spPr>
      </p:pic>
      <p:sp>
        <p:nvSpPr>
          <p:cNvPr id="11" name="Virksomhed" descr="{&quot;templafy&quot;:{&quot;id&quot;:&quot;cc305c91-beb3-4c67-9294-af37d650b12b&quot;}}">
            <a:extLst>
              <a:ext uri="{FF2B5EF4-FFF2-40B4-BE49-F238E27FC236}">
                <a16:creationId xmlns:a16="http://schemas.microsoft.com/office/drawing/2014/main" id="{BF420F3B-5815-A093-4592-10F9948E3B25}"/>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2" name="CenterFreeText" descr="{&quot;templafy&quot;:{&quot;id&quot;:&quot;2a9c849f-95fd-490f-b1a0-e55fb3379de0&quot;}}">
            <a:extLst>
              <a:ext uri="{FF2B5EF4-FFF2-40B4-BE49-F238E27FC236}">
                <a16:creationId xmlns:a16="http://schemas.microsoft.com/office/drawing/2014/main" id="{EC99CBDC-1856-A4D6-3238-6FBD66719BB8}"/>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3" name="Center" descr="{&quot;templafy&quot;:{&quot;id&quot;:&quot;1ee926ff-64a4-4272-ad1b-be5eb792d089&quot;}}" hidden="1">
            <a:extLst>
              <a:ext uri="{FF2B5EF4-FFF2-40B4-BE49-F238E27FC236}">
                <a16:creationId xmlns:a16="http://schemas.microsoft.com/office/drawing/2014/main" id="{ACDA0C44-E9ED-1AEC-6830-4F66C0FB4E13}"/>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pic>
        <p:nvPicPr>
          <p:cNvPr id="1880373508" name="ExtralogoTopimage" descr="{&quot;templafy&quot;:{&quot;id&quot;:&quot;e3fe73fb-e8ee-48fa-8b8b-db661866bcc5&quot;}}"/>
          <p:cNvPicPr>
            <a:picLocks noChangeAspect="1"/>
          </p:cNvPicPr>
          <p:nvPr/>
        </p:nvPicPr>
        <p:blipFill>
          <a:blip r:embed="rId3"/>
          <a:stretch>
            <a:fillRect/>
          </a:stretch>
        </p:blipFill>
        <p:spPr>
          <a:xfrm>
            <a:off x="8733645" y="107100"/>
            <a:ext cx="1910288" cy="753667"/>
          </a:xfrm>
          <a:prstGeom prst="rect">
            <a:avLst/>
          </a:prstGeom>
        </p:spPr>
      </p:pic>
      <p:pic>
        <p:nvPicPr>
          <p:cNvPr id="1208387318" name="ExtralogoBottomimage" descr="{&quot;templafy&quot;:{&quot;id&quot;:&quot;ca31a074-bf4f-498a-b3db-fc1f552d2ffd&quot;}}"/>
          <p:cNvPicPr>
            <a:picLocks noChangeAspect="1"/>
          </p:cNvPicPr>
          <p:nvPr/>
        </p:nvPicPr>
        <p:blipFill>
          <a:blip r:embed="rId3"/>
          <a:stretch>
            <a:fillRect/>
          </a:stretch>
        </p:blipFill>
        <p:spPr>
          <a:xfrm>
            <a:off x="4964072" y="6961500"/>
            <a:ext cx="1161960" cy="464100"/>
          </a:xfrm>
          <a:prstGeom prst="rect">
            <a:avLst/>
          </a:prstGeom>
        </p:spPr>
      </p:pic>
      <p:sp>
        <p:nvSpPr>
          <p:cNvPr id="16" name="Titel" descr="{&quot;templafy&quot;:{&quot;id&quot;:&quot;6d6e35fd-bf63-42ad-982c-0c5d2e5c55a7&quot;}}">
            <a:extLst>
              <a:ext uri="{FF2B5EF4-FFF2-40B4-BE49-F238E27FC236}">
                <a16:creationId xmlns:a16="http://schemas.microsoft.com/office/drawing/2014/main" id="{48FFF43D-2B85-A1D3-1FAB-619324B2F215}"/>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8" name="Navn" descr="{&quot;templafy&quot;:{&quot;id&quot;:&quot;46aa4068-522d-4c1a-a04c-a213e9a873cd&quot;}}">
            <a:extLst>
              <a:ext uri="{FF2B5EF4-FFF2-40B4-BE49-F238E27FC236}">
                <a16:creationId xmlns:a16="http://schemas.microsoft.com/office/drawing/2014/main" id="{9A0CC2C1-9FCA-BB54-5FC2-1241DE6A7EE6}"/>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9" name="Dato" descr="{&quot;templafy&quot;:{&quot;id&quot;:&quot;c3bfbb08-88c2-4fdc-81d4-573808c1676a&quot;}}">
            <a:extLst>
              <a:ext uri="{FF2B5EF4-FFF2-40B4-BE49-F238E27FC236}">
                <a16:creationId xmlns:a16="http://schemas.microsoft.com/office/drawing/2014/main" id="{72EE406B-BDF2-E366-AB99-E3C78E5C601E}"/>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9" name="Titel 8">
            <a:extLst>
              <a:ext uri="{FF2B5EF4-FFF2-40B4-BE49-F238E27FC236}">
                <a16:creationId xmlns:a16="http://schemas.microsoft.com/office/drawing/2014/main" id="{344A462E-6373-FF78-3B79-0D993E236620}"/>
              </a:ext>
            </a:extLst>
          </p:cNvPr>
          <p:cNvSpPr>
            <a:spLocks noGrp="1"/>
          </p:cNvSpPr>
          <p:nvPr>
            <p:ph type="title" hasCustomPrompt="1"/>
          </p:nvPr>
        </p:nvSpPr>
        <p:spPr>
          <a:xfrm>
            <a:off x="988581" y="960901"/>
            <a:ext cx="9096758" cy="911132"/>
          </a:xfrm>
        </p:spPr>
        <p:txBody>
          <a:bodyPr/>
          <a:lstStyle/>
          <a:p>
            <a:r>
              <a:rPr lang="da-DK" dirty="0"/>
              <a:t>Overskrift 28pt i max. to linjer teksten vokser opad </a:t>
            </a:r>
          </a:p>
        </p:txBody>
      </p:sp>
      <p:sp>
        <p:nvSpPr>
          <p:cNvPr id="4" name="Pladsholder til indhold 2">
            <a:extLst>
              <a:ext uri="{FF2B5EF4-FFF2-40B4-BE49-F238E27FC236}">
                <a16:creationId xmlns:a16="http://schemas.microsoft.com/office/drawing/2014/main" id="{A6A34AE8-A86C-BBC0-698D-9544D11561F4}"/>
              </a:ext>
            </a:extLst>
          </p:cNvPr>
          <p:cNvSpPr>
            <a:spLocks noGrp="1"/>
          </p:cNvSpPr>
          <p:nvPr>
            <p:ph idx="1" hasCustomPrompt="1"/>
          </p:nvPr>
        </p:nvSpPr>
        <p:spPr>
          <a:xfrm>
            <a:off x="988581" y="4792985"/>
            <a:ext cx="2036588" cy="1484863"/>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p:txBody>
      </p:sp>
      <p:sp>
        <p:nvSpPr>
          <p:cNvPr id="2" name="Pladsholder til billede 2">
            <a:extLst>
              <a:ext uri="{FF2B5EF4-FFF2-40B4-BE49-F238E27FC236}">
                <a16:creationId xmlns:a16="http://schemas.microsoft.com/office/drawing/2014/main" id="{8B1C1857-CF7F-4FB3-D4BA-AD6EF25A5FFA}"/>
              </a:ext>
            </a:extLst>
          </p:cNvPr>
          <p:cNvSpPr>
            <a:spLocks noGrp="1"/>
          </p:cNvSpPr>
          <p:nvPr>
            <p:ph type="pic" sz="quarter" idx="22" hasCustomPrompt="1"/>
          </p:nvPr>
        </p:nvSpPr>
        <p:spPr>
          <a:xfrm>
            <a:off x="988581" y="2193567"/>
            <a:ext cx="2036588" cy="2454031"/>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5" name="Pladsholder til indhold 3">
            <a:extLst>
              <a:ext uri="{FF2B5EF4-FFF2-40B4-BE49-F238E27FC236}">
                <a16:creationId xmlns:a16="http://schemas.microsoft.com/office/drawing/2014/main" id="{EC941C3A-F153-D159-09E1-B8521393FCCF}"/>
              </a:ext>
            </a:extLst>
          </p:cNvPr>
          <p:cNvSpPr>
            <a:spLocks noGrp="1"/>
          </p:cNvSpPr>
          <p:nvPr>
            <p:ph sz="half" idx="2" hasCustomPrompt="1"/>
          </p:nvPr>
        </p:nvSpPr>
        <p:spPr>
          <a:xfrm>
            <a:off x="3341971" y="4792985"/>
            <a:ext cx="2036588" cy="1484863"/>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p:txBody>
      </p:sp>
      <p:sp>
        <p:nvSpPr>
          <p:cNvPr id="17" name="Pladsholder til billede 3">
            <a:extLst>
              <a:ext uri="{FF2B5EF4-FFF2-40B4-BE49-F238E27FC236}">
                <a16:creationId xmlns:a16="http://schemas.microsoft.com/office/drawing/2014/main" id="{2ECD75EE-FA66-41A2-A757-AB1AFB101579}"/>
              </a:ext>
            </a:extLst>
          </p:cNvPr>
          <p:cNvSpPr>
            <a:spLocks noGrp="1"/>
          </p:cNvSpPr>
          <p:nvPr>
            <p:ph type="pic" sz="quarter" idx="23" hasCustomPrompt="1"/>
          </p:nvPr>
        </p:nvSpPr>
        <p:spPr>
          <a:xfrm>
            <a:off x="3341971" y="2193567"/>
            <a:ext cx="2036588" cy="2454031"/>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7" name="Pladsholder til indhold 4">
            <a:extLst>
              <a:ext uri="{FF2B5EF4-FFF2-40B4-BE49-F238E27FC236}">
                <a16:creationId xmlns:a16="http://schemas.microsoft.com/office/drawing/2014/main" id="{717E155C-EDCD-3209-9FE7-2CED06ACDC0D}"/>
              </a:ext>
            </a:extLst>
          </p:cNvPr>
          <p:cNvSpPr>
            <a:spLocks noGrp="1"/>
          </p:cNvSpPr>
          <p:nvPr>
            <p:ph sz="half" idx="13" hasCustomPrompt="1"/>
          </p:nvPr>
        </p:nvSpPr>
        <p:spPr>
          <a:xfrm>
            <a:off x="5695361" y="4792985"/>
            <a:ext cx="2036588" cy="1484863"/>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332062">
              <a:defRPr sz="1102"/>
            </a:lvl9pPr>
          </a:lstStyle>
          <a:p>
            <a:pPr lvl="0"/>
            <a:r>
              <a:rPr lang="da-DK" noProof="0" dirty="0"/>
              <a:t>Brødtekst 18pt skrives her</a:t>
            </a:r>
          </a:p>
          <a:p>
            <a:pPr lvl="1"/>
            <a:r>
              <a:rPr lang="da-DK" noProof="0" dirty="0"/>
              <a:t>Anden niveau</a:t>
            </a:r>
          </a:p>
          <a:p>
            <a:pPr lvl="2"/>
            <a:r>
              <a:rPr lang="da-DK" noProof="0" dirty="0"/>
              <a:t>Tredje niveau</a:t>
            </a:r>
          </a:p>
        </p:txBody>
      </p:sp>
      <p:sp>
        <p:nvSpPr>
          <p:cNvPr id="20" name="Pladsholder til billede 4">
            <a:extLst>
              <a:ext uri="{FF2B5EF4-FFF2-40B4-BE49-F238E27FC236}">
                <a16:creationId xmlns:a16="http://schemas.microsoft.com/office/drawing/2014/main" id="{54F2624D-77EB-CC8D-8E80-D062C6AE711A}"/>
              </a:ext>
            </a:extLst>
          </p:cNvPr>
          <p:cNvSpPr>
            <a:spLocks noGrp="1"/>
          </p:cNvSpPr>
          <p:nvPr>
            <p:ph type="pic" sz="quarter" idx="24" hasCustomPrompt="1"/>
          </p:nvPr>
        </p:nvSpPr>
        <p:spPr>
          <a:xfrm>
            <a:off x="5693400" y="2193567"/>
            <a:ext cx="2036588" cy="2454031"/>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8" name="Pladsholder til indhold 5">
            <a:extLst>
              <a:ext uri="{FF2B5EF4-FFF2-40B4-BE49-F238E27FC236}">
                <a16:creationId xmlns:a16="http://schemas.microsoft.com/office/drawing/2014/main" id="{A7F0EDB7-166F-F049-161D-F0420F804F5B}"/>
              </a:ext>
            </a:extLst>
          </p:cNvPr>
          <p:cNvSpPr>
            <a:spLocks noGrp="1"/>
          </p:cNvSpPr>
          <p:nvPr>
            <p:ph sz="quarter" idx="14" hasCustomPrompt="1"/>
          </p:nvPr>
        </p:nvSpPr>
        <p:spPr>
          <a:xfrm>
            <a:off x="8048751" y="4792985"/>
            <a:ext cx="2036588" cy="1484863"/>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p:txBody>
      </p:sp>
      <p:sp>
        <p:nvSpPr>
          <p:cNvPr id="21" name="Pladsholder til billede 5">
            <a:extLst>
              <a:ext uri="{FF2B5EF4-FFF2-40B4-BE49-F238E27FC236}">
                <a16:creationId xmlns:a16="http://schemas.microsoft.com/office/drawing/2014/main" id="{CF000555-F63D-737C-05B0-6D976BDBCC1C}"/>
              </a:ext>
            </a:extLst>
          </p:cNvPr>
          <p:cNvSpPr>
            <a:spLocks noGrp="1"/>
          </p:cNvSpPr>
          <p:nvPr>
            <p:ph type="pic" sz="quarter" idx="25" hasCustomPrompt="1"/>
          </p:nvPr>
        </p:nvSpPr>
        <p:spPr>
          <a:xfrm>
            <a:off x="8047898" y="2193567"/>
            <a:ext cx="2036588" cy="2454031"/>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6" name="Pladsholder til diasnummer 5">
            <a:extLs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667EC89C-17A0-4E64-A6D2-B825673CEEDF}" type="slidenum">
              <a:rPr lang="en-US" smtClean="0"/>
              <a:pPr/>
              <a:t>‹nr.›</a:t>
            </a:fld>
            <a:endParaRPr lang="en-US" dirty="0"/>
          </a:p>
        </p:txBody>
      </p:sp>
    </p:spTree>
    <p:extLst>
      <p:ext uri="{BB962C8B-B14F-4D97-AF65-F5344CB8AC3E}">
        <p14:creationId xmlns:p14="http://schemas.microsoft.com/office/powerpoint/2010/main" val="2695041040"/>
      </p:ext>
    </p:extLst>
  </p:cSld>
  <p:clrMapOvr>
    <a:masterClrMapping/>
  </p:clrMapOvr>
  <p:extLst>
    <p:ext uri="{DCECCB84-F9BA-43D5-87BE-67443E8EF086}">
      <p15:sldGuideLst xmlns:p15="http://schemas.microsoft.com/office/powerpoint/2012/main">
        <p15:guide id="1" orient="horz" pos="604" userDrawn="1">
          <p15:clr>
            <a:srgbClr val="A4A3A4"/>
          </p15:clr>
        </p15:guide>
        <p15:guide id="2" pos="1905" userDrawn="1">
          <p15:clr>
            <a:srgbClr val="A4A3A4"/>
          </p15:clr>
        </p15:guide>
        <p15:guide id="3" pos="2104" userDrawn="1">
          <p15:clr>
            <a:srgbClr val="A4A3A4"/>
          </p15:clr>
        </p15:guide>
        <p15:guide id="4" pos="4870" userDrawn="1">
          <p15:clr>
            <a:srgbClr val="A4A3A4"/>
          </p15:clr>
        </p15:guide>
        <p15:guide id="5" pos="5070"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amp; foto/grafik">
    <p:spTree>
      <p:nvGrpSpPr>
        <p:cNvPr id="1" name=""/>
        <p:cNvGrpSpPr/>
        <p:nvPr/>
      </p:nvGrpSpPr>
      <p:grpSpPr>
        <a:xfrm>
          <a:off x="0" y="0"/>
          <a:ext cx="0" cy="0"/>
          <a:chOff x="0" y="0"/>
          <a:chExt cx="0" cy="0"/>
        </a:xfrm>
      </p:grpSpPr>
      <p:sp>
        <p:nvSpPr>
          <p:cNvPr id="3" name="Date Placeholder 2" hidden="1">
            <a:extLst>
              <a:ext uri="{FF2B5EF4-FFF2-40B4-BE49-F238E27FC236}">
                <a16:creationId xmlns:a16="http://schemas.microsoft.com/office/drawing/2014/main" id="{EA25F8AF-2D8A-4335-943D-F40DE9A05960}"/>
              </a:ext>
              <a:ext uri="{C183D7F6-B498-43B3-948B-1728B52AA6E4}">
                <adec:decorative xmlns:adec="http://schemas.microsoft.com/office/drawing/2017/decorative" val="1"/>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 uri="{C183D7F6-B498-43B3-948B-1728B52AA6E4}">
                <adec:decorative xmlns:adec="http://schemas.microsoft.com/office/drawing/2017/decorative" val="1"/>
              </a:ext>
            </a:extLst>
          </p:cNvPr>
          <p:cNvSpPr>
            <a:spLocks noGrp="1"/>
          </p:cNvSpPr>
          <p:nvPr>
            <p:ph type="ftr" sz="quarter" idx="19"/>
          </p:nvPr>
        </p:nvSpPr>
        <p:spPr/>
        <p:txBody>
          <a:bodyPr/>
          <a:lstStyle/>
          <a:p>
            <a:endParaRPr lang="en-GB"/>
          </a:p>
        </p:txBody>
      </p:sp>
      <p:sp>
        <p:nvSpPr>
          <p:cNvPr id="37" name="Rektangel 36">
            <a:extLst>
              <a:ext uri="{FF2B5EF4-FFF2-40B4-BE49-F238E27FC236}">
                <a16:creationId xmlns:a16="http://schemas.microsoft.com/office/drawing/2014/main" id="{0307BEAD-FDC0-4FB2-B49D-C1D92AB629E0}"/>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649897305" name="Logoimage" descr="{&quot;templafy&quot;:{&quot;id&quot;:&quot;2328bb91-ddce-41e1-80c9-8218bfb063df&quot;}}"/>
          <p:cNvPicPr>
            <a:picLocks noChangeAspect="1"/>
          </p:cNvPicPr>
          <p:nvPr/>
        </p:nvPicPr>
        <p:blipFill>
          <a:blip r:embed="rId2"/>
          <a:stretch>
            <a:fillRect/>
          </a:stretch>
        </p:blipFill>
        <p:spPr>
          <a:xfrm>
            <a:off x="533" y="6294198"/>
            <a:ext cx="603083" cy="757633"/>
          </a:xfrm>
          <a:prstGeom prst="rect">
            <a:avLst/>
          </a:prstGeom>
        </p:spPr>
      </p:pic>
      <p:pic>
        <p:nvPicPr>
          <p:cNvPr id="2056473379" name="ExtralogoBottomimage" descr="{&quot;templafy&quot;:{&quot;id&quot;:&quot;11922334-d63a-4c4a-a271-7a7b508a53fd&quot;}}"/>
          <p:cNvPicPr>
            <a:picLocks noChangeAspect="1"/>
          </p:cNvPicPr>
          <p:nvPr/>
        </p:nvPicPr>
        <p:blipFill>
          <a:blip r:embed="rId3"/>
          <a:stretch>
            <a:fillRect/>
          </a:stretch>
        </p:blipFill>
        <p:spPr>
          <a:xfrm>
            <a:off x="4964072" y="6961500"/>
            <a:ext cx="1161960" cy="464100"/>
          </a:xfrm>
          <a:prstGeom prst="rect">
            <a:avLst/>
          </a:prstGeom>
        </p:spPr>
      </p:pic>
      <p:pic>
        <p:nvPicPr>
          <p:cNvPr id="1672681653" name="ExtralogoTopimage" descr="{&quot;templafy&quot;:{&quot;id&quot;:&quot;a478dc65-7f04-4855-9bdb-cb09bf8c655c&quot;}}"/>
          <p:cNvPicPr>
            <a:picLocks noChangeAspect="1"/>
          </p:cNvPicPr>
          <p:nvPr/>
        </p:nvPicPr>
        <p:blipFill>
          <a:blip r:embed="rId3"/>
          <a:stretch>
            <a:fillRect/>
          </a:stretch>
        </p:blipFill>
        <p:spPr>
          <a:xfrm>
            <a:off x="8733645" y="107100"/>
            <a:ext cx="1910288" cy="753667"/>
          </a:xfrm>
          <a:prstGeom prst="rect">
            <a:avLst/>
          </a:prstGeom>
        </p:spPr>
      </p:pic>
      <p:sp>
        <p:nvSpPr>
          <p:cNvPr id="6" name="Virksomhed" descr="{&quot;templafy&quot;:{&quot;id&quot;:&quot;c14918f2-a840-456a-bda6-940857c07164&quot;}}">
            <a:extLst>
              <a:ext uri="{FF2B5EF4-FFF2-40B4-BE49-F238E27FC236}">
                <a16:creationId xmlns:a16="http://schemas.microsoft.com/office/drawing/2014/main" id="{90006F38-D602-0464-468A-715320F0B9BA}"/>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0" name="Titel" descr="{&quot;templafy&quot;:{&quot;id&quot;:&quot;f17b04ee-1d90-4821-9c96-1af92a8b7166&quot;}}">
            <a:extLst>
              <a:ext uri="{FF2B5EF4-FFF2-40B4-BE49-F238E27FC236}">
                <a16:creationId xmlns:a16="http://schemas.microsoft.com/office/drawing/2014/main" id="{E5392E6D-A960-0F47-F053-E72384FE6440}"/>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1" name="Navn" descr="{&quot;templafy&quot;:{&quot;id&quot;:&quot;3f111034-890e-43e7-b2f2-a3d4045a6358&quot;}}">
            <a:extLst>
              <a:ext uri="{FF2B5EF4-FFF2-40B4-BE49-F238E27FC236}">
                <a16:creationId xmlns:a16="http://schemas.microsoft.com/office/drawing/2014/main" id="{31CB95FC-BC8A-D17B-B5A3-4093AA03C1AD}"/>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2" name="Dato" descr="{&quot;templafy&quot;:{&quot;id&quot;:&quot;adb0f054-8b16-4d44-b498-0e768068cc1f&quot;}}">
            <a:extLst>
              <a:ext uri="{FF2B5EF4-FFF2-40B4-BE49-F238E27FC236}">
                <a16:creationId xmlns:a16="http://schemas.microsoft.com/office/drawing/2014/main" id="{2F2A97E3-54D3-A4A4-82DA-8BB45AA04A70}"/>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lang="da-DK" sz="1102" dirty="0" err="1">
              <a:solidFill>
                <a:schemeClr val="tx1"/>
              </a:solidFill>
            </a:endParaRPr>
          </a:p>
        </p:txBody>
      </p:sp>
      <p:sp>
        <p:nvSpPr>
          <p:cNvPr id="13" name="CenterFreeText" descr="{&quot;templafy&quot;:{&quot;id&quot;:&quot;52b0eefb-56fd-4d11-824c-166b4a0bb6c0&quot;}}">
            <a:extLst>
              <a:ext uri="{FF2B5EF4-FFF2-40B4-BE49-F238E27FC236}">
                <a16:creationId xmlns:a16="http://schemas.microsoft.com/office/drawing/2014/main" id="{08B3095F-CB4F-0FC6-E258-E25EA00F174E}"/>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4" name="Center" descr="{&quot;templafy&quot;:{&quot;id&quot;:&quot;51152633-3ae7-4b5e-877f-f6ffb00ea9e3&quot;}}" hidden="1">
            <a:extLst>
              <a:ext uri="{FF2B5EF4-FFF2-40B4-BE49-F238E27FC236}">
                <a16:creationId xmlns:a16="http://schemas.microsoft.com/office/drawing/2014/main" id="{05695839-992D-54F9-642A-759453F9B6D6}"/>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43" name="Titel 1">
            <a:extLst>
              <a:ext uri="{FF2B5EF4-FFF2-40B4-BE49-F238E27FC236}">
                <a16:creationId xmlns:a16="http://schemas.microsoft.com/office/drawing/2014/main" id="{939893EA-43B4-43AB-A2B1-5287FEB45971}"/>
              </a:ext>
            </a:extLst>
          </p:cNvPr>
          <p:cNvSpPr>
            <a:spLocks noGrp="1"/>
          </p:cNvSpPr>
          <p:nvPr>
            <p:ph type="title" hasCustomPrompt="1"/>
          </p:nvPr>
        </p:nvSpPr>
        <p:spPr>
          <a:xfrm>
            <a:off x="988585" y="1873383"/>
            <a:ext cx="4390142" cy="912333"/>
          </a:xfrm>
        </p:spPr>
        <p:txBody>
          <a:bodyPr/>
          <a:lstStyle>
            <a:lvl1pPr>
              <a:defRPr/>
            </a:lvl1pPr>
          </a:lstStyle>
          <a:p>
            <a:r>
              <a:rPr lang="da-DK" dirty="0"/>
              <a:t>Overskrift 28pt i max. to linjer teksten vokser opad</a:t>
            </a:r>
          </a:p>
        </p:txBody>
      </p:sp>
      <p:sp>
        <p:nvSpPr>
          <p:cNvPr id="45" name="Pladsholder til indhold 3">
            <a:extLst>
              <a:ext uri="{FF2B5EF4-FFF2-40B4-BE49-F238E27FC236}">
                <a16:creationId xmlns:a16="http://schemas.microsoft.com/office/drawing/2014/main" id="{43C927C7-BB40-4957-B24E-6E831BCE2C0D}"/>
              </a:ext>
            </a:extLst>
          </p:cNvPr>
          <p:cNvSpPr>
            <a:spLocks noGrp="1"/>
          </p:cNvSpPr>
          <p:nvPr>
            <p:ph sz="quarter" idx="14" hasCustomPrompt="1"/>
          </p:nvPr>
        </p:nvSpPr>
        <p:spPr>
          <a:xfrm>
            <a:off x="988582" y="3105900"/>
            <a:ext cx="4390143" cy="3173333"/>
          </a:xfrm>
        </p:spPr>
        <p:txBody>
          <a:bodyPr/>
          <a:lstStyle>
            <a:lvl1pPr marL="0" indent="0">
              <a:buNone/>
              <a:defRPr sz="1983"/>
            </a:lvl1pPr>
            <a:lvl2pPr marL="691701" indent="-314861">
              <a:buFont typeface="Arial" panose="020B0604020202020204" pitchFamily="34" charset="0"/>
              <a:buChar char="•"/>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a:lvl8pPr>
            <a:lvl9pPr marL="3252727">
              <a:defRPr sz="1102"/>
            </a:lvl9pPr>
          </a:lstStyle>
          <a:p>
            <a:pPr lvl="0"/>
            <a:r>
              <a:rPr lang="da-DK" dirty="0"/>
              <a:t>Brødtekst 18pt skrives her</a:t>
            </a:r>
          </a:p>
        </p:txBody>
      </p:sp>
      <p:sp>
        <p:nvSpPr>
          <p:cNvPr id="21" name="Pladsholder til billede 2">
            <a:extLst>
              <a:ext uri="{FF2B5EF4-FFF2-40B4-BE49-F238E27FC236}">
                <a16:creationId xmlns:a16="http://schemas.microsoft.com/office/drawing/2014/main" id="{9D1524E1-A0B6-4A31-98B3-230C59DD95FD}"/>
              </a:ext>
              <a:ext uri="{C183D7F6-B498-43B3-948B-1728B52AA6E4}">
                <adec:decorative xmlns:adec="http://schemas.microsoft.com/office/drawing/2017/decorative" val="1"/>
              </a:ext>
            </a:extLst>
          </p:cNvPr>
          <p:cNvSpPr>
            <a:spLocks noGrp="1"/>
          </p:cNvSpPr>
          <p:nvPr>
            <p:ph type="pic" sz="quarter" idx="17" hasCustomPrompt="1"/>
          </p:nvPr>
        </p:nvSpPr>
        <p:spPr>
          <a:xfrm>
            <a:off x="5702446" y="902479"/>
            <a:ext cx="4381097" cy="5813823"/>
          </a:xfrm>
        </p:spPr>
        <p:txBody>
          <a:bodyPr tIns="612000" anchor="ctr" anchorCtr="0"/>
          <a:lstStyle>
            <a:lvl1pPr marL="0" indent="0" algn="ctr">
              <a:buNone/>
              <a:defRPr sz="1543" baseline="0">
                <a:solidFill>
                  <a:schemeClr val="tx1"/>
                </a:solidFill>
              </a:defRPr>
            </a:lvl1pPr>
          </a:lstStyle>
          <a:p>
            <a:r>
              <a:rPr lang="da-DK" dirty="0"/>
              <a:t>Klik på ikon for at indsætte billede eller grafik</a:t>
            </a:r>
          </a:p>
        </p:txBody>
      </p:sp>
      <p:sp>
        <p:nvSpPr>
          <p:cNvPr id="8" name="Slide Number Placeholder 7">
            <a:extLst>
              <a:ext uri="{FF2B5EF4-FFF2-40B4-BE49-F238E27FC236}">
                <a16:creationId xmlns:a16="http://schemas.microsoft.com/office/drawing/2014/main" id="{219BE1E5-66C4-5F11-5280-1C2965857FB0}"/>
              </a:ext>
              <a:ext uri="{C183D7F6-B498-43B3-948B-1728B52AA6E4}">
                <adec:decorative xmlns:adec="http://schemas.microsoft.com/office/drawing/2017/decorative" val="1"/>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084250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amp; 4 x foto/grafik">
    <p:bg>
      <p:bgRef idx="1001">
        <a:schemeClr val="bg1"/>
      </p:bgRef>
    </p:bg>
    <p:spTree>
      <p:nvGrpSpPr>
        <p:cNvPr id="1" name=""/>
        <p:cNvGrpSpPr/>
        <p:nvPr/>
      </p:nvGrpSpPr>
      <p:grpSpPr>
        <a:xfrm>
          <a:off x="0" y="0"/>
          <a:ext cx="0" cy="0"/>
          <a:chOff x="0" y="0"/>
          <a:chExt cx="0" cy="0"/>
        </a:xfrm>
      </p:grpSpPr>
      <p:sp>
        <p:nvSpPr>
          <p:cNvPr id="4" name="Footer Placeholder 3" hidden="1">
            <a:extLst>
              <a:ext uri="{FF2B5EF4-FFF2-40B4-BE49-F238E27FC236}">
                <a16:creationId xmlns:a16="http://schemas.microsoft.com/office/drawing/2014/main" id="{C26818D7-A2E5-010E-024E-E3A181A5746F}"/>
              </a:ext>
            </a:extLst>
          </p:cNvPr>
          <p:cNvSpPr>
            <a:spLocks noGrp="1"/>
          </p:cNvSpPr>
          <p:nvPr>
            <p:ph type="ftr" sz="quarter" idx="11"/>
          </p:nvPr>
        </p:nvSpPr>
        <p:spPr/>
        <p:txBody>
          <a:bodyPr/>
          <a:lstStyle/>
          <a:p>
            <a:endParaRPr lang="en-GB"/>
          </a:p>
        </p:txBody>
      </p:sp>
      <p:sp>
        <p:nvSpPr>
          <p:cNvPr id="5" name="Date Placeholder 4" hidden="1">
            <a:extLst>
              <a:ext uri="{FF2B5EF4-FFF2-40B4-BE49-F238E27FC236}">
                <a16:creationId xmlns:a16="http://schemas.microsoft.com/office/drawing/2014/main" id="{5E7E0896-0671-AED6-883E-253D4F3C0E9F}"/>
              </a:ext>
            </a:extLst>
          </p:cNvPr>
          <p:cNvSpPr>
            <a:spLocks noGrp="1"/>
          </p:cNvSpPr>
          <p:nvPr>
            <p:ph type="dt" sz="half" idx="12"/>
          </p:nvPr>
        </p:nvSpPr>
        <p:spPr/>
        <p:txBody>
          <a:bodyPr/>
          <a:lstStyle/>
          <a:p>
            <a:endParaRPr lang="da-DK" dirty="0"/>
          </a:p>
        </p:txBody>
      </p:sp>
      <p:sp>
        <p:nvSpPr>
          <p:cNvPr id="16" name="Rektangel 19">
            <a:extLst>
              <a:ext uri="{FF2B5EF4-FFF2-40B4-BE49-F238E27FC236}">
                <a16:creationId xmlns:a16="http://schemas.microsoft.com/office/drawing/2014/main" id="{59A81804-D36B-0D64-E30F-0B8B10E718DE}"/>
              </a:ext>
              <a:ext uri="{C183D7F6-B498-43B3-948B-1728B52AA6E4}">
                <adec:decorative xmlns:adec="http://schemas.microsoft.com/office/drawing/2017/decorative" val="1"/>
              </a:ext>
            </a:extLst>
          </p:cNvPr>
          <p:cNvSpPr/>
          <p:nvPr userDrawn="1"/>
        </p:nvSpPr>
        <p:spPr>
          <a:xfrm>
            <a:off x="0" y="0"/>
            <a:ext cx="603083" cy="75565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983" dirty="0"/>
          </a:p>
        </p:txBody>
      </p:sp>
      <p:pic>
        <p:nvPicPr>
          <p:cNvPr id="766775382" name="Logoimage" descr="{&quot;templafy&quot;:{&quot;id&quot;:&quot;5aa96241-1b15-45e4-bb1a-89cc47f9ef64&quot;}}"/>
          <p:cNvPicPr>
            <a:picLocks noChangeAspect="1"/>
          </p:cNvPicPr>
          <p:nvPr/>
        </p:nvPicPr>
        <p:blipFill>
          <a:blip r:embed="rId2"/>
          <a:stretch>
            <a:fillRect/>
          </a:stretch>
        </p:blipFill>
        <p:spPr>
          <a:xfrm>
            <a:off x="533" y="6294198"/>
            <a:ext cx="603083" cy="757633"/>
          </a:xfrm>
          <a:prstGeom prst="rect">
            <a:avLst/>
          </a:prstGeom>
        </p:spPr>
      </p:pic>
      <p:pic>
        <p:nvPicPr>
          <p:cNvPr id="1346445590" name="ExtralogoBottomimage" descr="{&quot;templafy&quot;:{&quot;id&quot;:&quot;1055af27-0232-4082-a1eb-d9a9f77726fd&quot;}}"/>
          <p:cNvPicPr>
            <a:picLocks noChangeAspect="1"/>
          </p:cNvPicPr>
          <p:nvPr/>
        </p:nvPicPr>
        <p:blipFill>
          <a:blip r:embed="rId3"/>
          <a:stretch>
            <a:fillRect/>
          </a:stretch>
        </p:blipFill>
        <p:spPr>
          <a:xfrm>
            <a:off x="4964072" y="6961500"/>
            <a:ext cx="1161960" cy="464100"/>
          </a:xfrm>
          <a:prstGeom prst="rect">
            <a:avLst/>
          </a:prstGeom>
        </p:spPr>
      </p:pic>
      <p:pic>
        <p:nvPicPr>
          <p:cNvPr id="104637005" name="ExtralogoTopimage" descr="{&quot;templafy&quot;:{&quot;id&quot;:&quot;e4908eee-3cd2-4d86-ba4f-8b66b8709bec&quot;}}"/>
          <p:cNvPicPr>
            <a:picLocks noChangeAspect="1"/>
          </p:cNvPicPr>
          <p:nvPr/>
        </p:nvPicPr>
        <p:blipFill>
          <a:blip r:embed="rId3"/>
          <a:stretch>
            <a:fillRect/>
          </a:stretch>
        </p:blipFill>
        <p:spPr>
          <a:xfrm>
            <a:off x="8733645" y="107100"/>
            <a:ext cx="1910288" cy="753667"/>
          </a:xfrm>
          <a:prstGeom prst="rect">
            <a:avLst/>
          </a:prstGeom>
        </p:spPr>
      </p:pic>
      <p:sp>
        <p:nvSpPr>
          <p:cNvPr id="10" name="Virksomhed" descr="{&quot;templafy&quot;:{&quot;id&quot;:&quot;e8212b5a-c037-424e-8bf1-27f3a52175ef&quot;}}">
            <a:extLst>
              <a:ext uri="{FF2B5EF4-FFF2-40B4-BE49-F238E27FC236}">
                <a16:creationId xmlns:a16="http://schemas.microsoft.com/office/drawing/2014/main" id="{9DEAD66C-E808-AB49-CB5D-98D306F910C1}"/>
              </a:ext>
            </a:extLst>
          </p:cNvPr>
          <p:cNvSpPr txBox="1"/>
          <p:nvPr userDrawn="1"/>
        </p:nvSpPr>
        <p:spPr>
          <a:xfrm>
            <a:off x="1010400" y="228192"/>
            <a:ext cx="5367750" cy="237387"/>
          </a:xfrm>
          <a:prstGeom prst="rect">
            <a:avLst/>
          </a:prstGeom>
          <a:noFill/>
        </p:spPr>
        <p:txBody>
          <a:bodyPr wrap="square" lIns="0" tIns="0" rIns="0" bIns="0" rtlCol="0">
            <a:noAutofit/>
          </a:bodyPr>
          <a:lstStyle/>
          <a:p>
            <a:r>
              <a:rPr lang="da-DK" sz="1322" b="1" noProof="0" dirty="0">
                <a:solidFill>
                  <a:schemeClr val="accent3"/>
                </a:solidFill>
              </a:rPr>
              <a:t>Nordsjællands Hospital</a:t>
            </a:r>
          </a:p>
        </p:txBody>
      </p:sp>
      <p:sp>
        <p:nvSpPr>
          <p:cNvPr id="11" name="Titel" descr="{&quot;templafy&quot;:{&quot;id&quot;:&quot;f79401cd-b3b8-4caf-a00e-f02d423944d9&quot;}}">
            <a:extLst>
              <a:ext uri="{FF2B5EF4-FFF2-40B4-BE49-F238E27FC236}">
                <a16:creationId xmlns:a16="http://schemas.microsoft.com/office/drawing/2014/main" id="{BD224E32-AFBB-9A0B-1BD7-AD1EFF924537}"/>
              </a:ext>
            </a:extLst>
          </p:cNvPr>
          <p:cNvSpPr txBox="1"/>
          <p:nvPr userDrawn="1"/>
        </p:nvSpPr>
        <p:spPr>
          <a:xfrm>
            <a:off x="1010400" y="6929767"/>
            <a:ext cx="3315375" cy="198333"/>
          </a:xfrm>
          <a:prstGeom prst="rect">
            <a:avLst/>
          </a:prstGeom>
          <a:noFill/>
        </p:spPr>
        <p:txBody>
          <a:bodyPr wrap="square" lIns="0" tIns="0" rIns="0" bIns="0" rtlCol="0">
            <a:noAutofit/>
          </a:bodyPr>
          <a:lstStyle/>
          <a:p>
            <a:endParaRPr sz="1983"/>
          </a:p>
        </p:txBody>
      </p:sp>
      <p:sp>
        <p:nvSpPr>
          <p:cNvPr id="12" name="Navn" descr="{&quot;templafy&quot;:{&quot;id&quot;:&quot;cf70bd4c-e6e6-4ac2-8850-43fe18b129b3&quot;}}">
            <a:extLst>
              <a:ext uri="{FF2B5EF4-FFF2-40B4-BE49-F238E27FC236}">
                <a16:creationId xmlns:a16="http://schemas.microsoft.com/office/drawing/2014/main" id="{17EE92DB-8798-07E2-276E-4F48EF0DD732}"/>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r>
              <a:rPr lang="da-DK" sz="1102" dirty="0" err="1">
                <a:solidFill>
                  <a:schemeClr val="tx1"/>
                </a:solidFill>
              </a:rPr>
              <a:t>Freja Pind Pilegaard</a:t>
            </a:r>
          </a:p>
        </p:txBody>
      </p:sp>
      <p:sp>
        <p:nvSpPr>
          <p:cNvPr id="13" name="Dato" descr="{&quot;templafy&quot;:{&quot;id&quot;:&quot;3cc32c1e-2fb8-4fa9-a3d8-ac6df9f3bd75&quot;}}">
            <a:extLst>
              <a:ext uri="{FF2B5EF4-FFF2-40B4-BE49-F238E27FC236}">
                <a16:creationId xmlns:a16="http://schemas.microsoft.com/office/drawing/2014/main" id="{118B9469-B40E-D872-3EEB-7AC95F8F84F6}"/>
              </a:ext>
            </a:extLst>
          </p:cNvPr>
          <p:cNvSpPr txBox="1"/>
          <p:nvPr userDrawn="1"/>
        </p:nvSpPr>
        <p:spPr>
          <a:xfrm>
            <a:off x="7054907" y="6929767"/>
            <a:ext cx="2971208" cy="198333"/>
          </a:xfrm>
          <a:prstGeom prst="rect">
            <a:avLst/>
          </a:prstGeom>
          <a:noFill/>
        </p:spPr>
        <p:txBody>
          <a:bodyPr wrap="square" lIns="0" tIns="0" rIns="0" bIns="0" rtlCol="0">
            <a:noAutofit/>
          </a:bodyPr>
          <a:lstStyle/>
          <a:p>
            <a:pPr algn="r"/>
            <a:endParaRPr sz="1983"/>
          </a:p>
        </p:txBody>
      </p:sp>
      <p:sp>
        <p:nvSpPr>
          <p:cNvPr id="14" name="CenterFreeText" descr="{&quot;templafy&quot;:{&quot;id&quot;:&quot;f40c2b85-62d2-4f0d-8b9e-2e9ddf13640f&quot;}}">
            <a:extLst>
              <a:ext uri="{FF2B5EF4-FFF2-40B4-BE49-F238E27FC236}">
                <a16:creationId xmlns:a16="http://schemas.microsoft.com/office/drawing/2014/main" id="{6761E23E-066B-ABFB-DEC4-01D393A94FE2}"/>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322" dirty="0">
              <a:solidFill>
                <a:schemeClr val="accent3"/>
              </a:solidFill>
            </a:endParaRPr>
          </a:p>
        </p:txBody>
      </p:sp>
      <p:sp>
        <p:nvSpPr>
          <p:cNvPr id="15" name="Center" descr="{&quot;templafy&quot;:{&quot;id&quot;:&quot;9440a7ea-d6ea-4476-b2b6-1180ed799da3&quot;}}" hidden="1">
            <a:extLst>
              <a:ext uri="{FF2B5EF4-FFF2-40B4-BE49-F238E27FC236}">
                <a16:creationId xmlns:a16="http://schemas.microsoft.com/office/drawing/2014/main" id="{2C012846-F490-E905-23F1-6DD42270285B}"/>
              </a:ext>
            </a:extLst>
          </p:cNvPr>
          <p:cNvSpPr txBox="1">
            <a:spLocks/>
          </p:cNvSpPr>
          <p:nvPr userDrawn="1"/>
        </p:nvSpPr>
        <p:spPr>
          <a:xfrm>
            <a:off x="1010400" y="408572"/>
            <a:ext cx="5367750" cy="465150"/>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sz="1322"/>
          </a:p>
        </p:txBody>
      </p:sp>
      <p:sp>
        <p:nvSpPr>
          <p:cNvPr id="2" name="Title 1">
            <a:extLst>
              <a:ext uri="{FF2B5EF4-FFF2-40B4-BE49-F238E27FC236}">
                <a16:creationId xmlns:a16="http://schemas.microsoft.com/office/drawing/2014/main" id="{5E5D5202-ABD5-0939-672F-7C090F2B5EBD}"/>
              </a:ext>
            </a:extLst>
          </p:cNvPr>
          <p:cNvSpPr>
            <a:spLocks noGrp="1"/>
          </p:cNvSpPr>
          <p:nvPr>
            <p:ph type="title" hasCustomPrompt="1"/>
          </p:nvPr>
        </p:nvSpPr>
        <p:spPr>
          <a:xfrm>
            <a:off x="988297" y="959933"/>
            <a:ext cx="4388925" cy="2102333"/>
          </a:xfrm>
        </p:spPr>
        <p:txBody>
          <a:bodyPr/>
          <a:lstStyle/>
          <a:p>
            <a:r>
              <a:rPr lang="da-DK" dirty="0"/>
              <a:t>Overskrift 28pt i max. to linjer teksten vokser opad </a:t>
            </a:r>
            <a:endParaRPr lang="en-GB" dirty="0"/>
          </a:p>
        </p:txBody>
      </p:sp>
      <p:sp>
        <p:nvSpPr>
          <p:cNvPr id="17" name="Pladsholder til indhold 2">
            <a:extLst>
              <a:ext uri="{FF2B5EF4-FFF2-40B4-BE49-F238E27FC236}">
                <a16:creationId xmlns:a16="http://schemas.microsoft.com/office/drawing/2014/main" id="{5152FEA7-4883-F8E4-1643-F888932B224D}"/>
              </a:ext>
            </a:extLst>
          </p:cNvPr>
          <p:cNvSpPr>
            <a:spLocks noGrp="1"/>
          </p:cNvSpPr>
          <p:nvPr>
            <p:ph idx="1" hasCustomPrompt="1"/>
          </p:nvPr>
        </p:nvSpPr>
        <p:spPr>
          <a:xfrm>
            <a:off x="988583" y="3383567"/>
            <a:ext cx="4388925" cy="2894276"/>
          </a:xfrm>
        </p:spPr>
        <p:txBody>
          <a:bodyPr/>
          <a:lstStyle>
            <a:lvl1pPr marL="138836" indent="-138836">
              <a:defRPr sz="1983"/>
            </a:lvl1pPr>
            <a:lvl2pPr marL="495843" indent="-119002">
              <a:defRPr sz="1763"/>
            </a:lvl2pPr>
            <a:lvl3pPr marL="892517" indent="-119002">
              <a:defRPr sz="1543"/>
            </a:lvl3pPr>
            <a:lvl4pPr marL="1269357" indent="-99169">
              <a:defRPr sz="1322"/>
            </a:lvl4pPr>
            <a:lvl5pPr marL="1666031" indent="-99169">
              <a:defRPr sz="1102"/>
            </a:lvl5pPr>
            <a:lvl6pPr marL="2062705">
              <a:defRPr sz="1102"/>
            </a:lvl6pPr>
            <a:lvl7pPr marL="2459379">
              <a:defRPr sz="1102"/>
            </a:lvl7pPr>
            <a:lvl8pPr marL="2856053">
              <a:defRPr sz="1102"/>
            </a:lvl8pPr>
            <a:lvl9pPr marL="3252727">
              <a:defRPr sz="1102"/>
            </a:lvl9pPr>
          </a:lstStyle>
          <a:p>
            <a:pPr lvl="0"/>
            <a:r>
              <a:rPr lang="da-DK" noProof="0" dirty="0"/>
              <a:t>Brødtekst 18pt skrives her</a:t>
            </a:r>
          </a:p>
          <a:p>
            <a:pPr lvl="1"/>
            <a:r>
              <a:rPr lang="da-DK" noProof="0" dirty="0"/>
              <a:t>Anden niveau</a:t>
            </a:r>
          </a:p>
          <a:p>
            <a:pPr lvl="2"/>
            <a:r>
              <a:rPr lang="da-DK" noProof="0" dirty="0"/>
              <a:t>Tredje niveau</a:t>
            </a:r>
          </a:p>
          <a:p>
            <a:pPr lvl="3"/>
            <a:r>
              <a:rPr lang="da-DK" noProof="0" dirty="0"/>
              <a:t>Fjerde niveau</a:t>
            </a:r>
          </a:p>
          <a:p>
            <a:pPr lvl="4"/>
            <a:r>
              <a:rPr lang="da-DK" noProof="0" dirty="0"/>
              <a:t>Femte niveau</a:t>
            </a:r>
          </a:p>
          <a:p>
            <a:pPr lvl="5"/>
            <a:r>
              <a:rPr lang="da-DK" noProof="0" dirty="0"/>
              <a:t>Sjette niveau</a:t>
            </a:r>
          </a:p>
          <a:p>
            <a:pPr lvl="6"/>
            <a:r>
              <a:rPr lang="da-DK" noProof="0" dirty="0"/>
              <a:t>Syvende niveau</a:t>
            </a:r>
          </a:p>
        </p:txBody>
      </p:sp>
      <p:sp>
        <p:nvSpPr>
          <p:cNvPr id="18" name="Pladsholder til billede 2">
            <a:extLst>
              <a:ext uri="{FF2B5EF4-FFF2-40B4-BE49-F238E27FC236}">
                <a16:creationId xmlns:a16="http://schemas.microsoft.com/office/drawing/2014/main" id="{679FD232-1986-8B27-66F7-4586625CA36A}"/>
              </a:ext>
            </a:extLst>
          </p:cNvPr>
          <p:cNvSpPr>
            <a:spLocks noGrp="1"/>
          </p:cNvSpPr>
          <p:nvPr>
            <p:ph type="pic" sz="quarter" idx="20" hasCustomPrompt="1"/>
          </p:nvPr>
        </p:nvSpPr>
        <p:spPr>
          <a:xfrm>
            <a:off x="5699291" y="1"/>
            <a:ext cx="2893623" cy="2866584"/>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19" name="Pladsholder til billede 3">
            <a:extLst>
              <a:ext uri="{FF2B5EF4-FFF2-40B4-BE49-F238E27FC236}">
                <a16:creationId xmlns:a16="http://schemas.microsoft.com/office/drawing/2014/main" id="{81561707-48CC-17B1-0A45-F4FF26B7D5CE}"/>
              </a:ext>
            </a:extLst>
          </p:cNvPr>
          <p:cNvSpPr>
            <a:spLocks noGrp="1"/>
          </p:cNvSpPr>
          <p:nvPr>
            <p:ph type="pic" sz="quarter" idx="18" hasCustomPrompt="1"/>
          </p:nvPr>
        </p:nvSpPr>
        <p:spPr>
          <a:xfrm>
            <a:off x="8964039" y="1884626"/>
            <a:ext cx="1713906" cy="1775293"/>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20" name="Pladsholder til billede 4">
            <a:extLst>
              <a:ext uri="{FF2B5EF4-FFF2-40B4-BE49-F238E27FC236}">
                <a16:creationId xmlns:a16="http://schemas.microsoft.com/office/drawing/2014/main" id="{A0D0BD77-D8C7-35CE-E62E-889E3F6DCC49}"/>
              </a:ext>
            </a:extLst>
          </p:cNvPr>
          <p:cNvSpPr>
            <a:spLocks noGrp="1"/>
          </p:cNvSpPr>
          <p:nvPr>
            <p:ph type="pic" sz="quarter" idx="21" hasCustomPrompt="1"/>
          </p:nvPr>
        </p:nvSpPr>
        <p:spPr>
          <a:xfrm>
            <a:off x="6009151" y="3263256"/>
            <a:ext cx="1923731" cy="3030947"/>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21" name="Pladsholder til billede 5">
            <a:extLst>
              <a:ext uri="{FF2B5EF4-FFF2-40B4-BE49-F238E27FC236}">
                <a16:creationId xmlns:a16="http://schemas.microsoft.com/office/drawing/2014/main" id="{288001CD-12FE-142F-90D6-400597BB9B04}"/>
              </a:ext>
            </a:extLst>
          </p:cNvPr>
          <p:cNvSpPr>
            <a:spLocks noGrp="1"/>
          </p:cNvSpPr>
          <p:nvPr>
            <p:ph type="pic" sz="quarter" idx="19" hasCustomPrompt="1"/>
          </p:nvPr>
        </p:nvSpPr>
        <p:spPr>
          <a:xfrm>
            <a:off x="8207705" y="4056590"/>
            <a:ext cx="2184249" cy="2651491"/>
          </a:xfrm>
        </p:spPr>
        <p:txBody>
          <a:bodyPr tIns="936000" anchor="ctr" anchorCtr="0"/>
          <a:lstStyle>
            <a:lvl1pPr marL="0" indent="0" algn="ctr">
              <a:buNone/>
              <a:defRPr sz="1543" baseline="0">
                <a:solidFill>
                  <a:schemeClr val="tx1"/>
                </a:solidFill>
              </a:defRPr>
            </a:lvl1pPr>
          </a:lstStyle>
          <a:p>
            <a:r>
              <a:rPr lang="da-DK" dirty="0"/>
              <a:t>Klik på ikon for at indsætte billede</a:t>
            </a:r>
          </a:p>
        </p:txBody>
      </p:sp>
      <p:sp>
        <p:nvSpPr>
          <p:cNvPr id="3" name="Slide Number Placeholder 2">
            <a:extLst>
              <a:ext uri="{FF2B5EF4-FFF2-40B4-BE49-F238E27FC236}">
                <a16:creationId xmlns:a16="http://schemas.microsoft.com/office/drawing/2014/main" id="{E844EBB5-B94F-759B-8617-682C3BB1CEA1}"/>
              </a:ext>
            </a:extLst>
          </p:cNvPr>
          <p:cNvSpPr>
            <a:spLocks noGrp="1"/>
          </p:cNvSpPr>
          <p:nvPr>
            <p:ph type="sldNum" sz="quarter" idx="10"/>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3795729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604" userDrawn="1">
          <p15:clr>
            <a:srgbClr val="A4A3A4"/>
          </p15:clr>
        </p15:guide>
        <p15:guide id="2" pos="3287" userDrawn="1">
          <p15:clr>
            <a:srgbClr val="A4A3A4"/>
          </p15:clr>
        </p15:guide>
        <p15:guide id="3" pos="3486"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988581" y="960901"/>
            <a:ext cx="9096758" cy="911132"/>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988585" y="2196573"/>
            <a:ext cx="9094959" cy="4081274"/>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0090505" y="6941667"/>
            <a:ext cx="602896" cy="198333"/>
          </a:xfrm>
          <a:prstGeom prst="rect">
            <a:avLst/>
          </a:prstGeom>
        </p:spPr>
        <p:txBody>
          <a:bodyPr vert="horz" lIns="0" tIns="0" rIns="0" bIns="0" rtlCol="0" anchor="t" anchorCtr="0">
            <a:noAutofit/>
          </a:bodyPr>
          <a:lstStyle>
            <a:lvl1pPr algn="ctr">
              <a:defRPr lang="da-DK" sz="992" b="1" kern="1200" smtClean="0">
                <a:solidFill>
                  <a:schemeClr val="tx1"/>
                </a:solidFill>
                <a:latin typeface="+mn-lt"/>
                <a:ea typeface="+mn-ea"/>
                <a:cs typeface="+mn-cs"/>
              </a:defRPr>
            </a:lvl1pPr>
          </a:lstStyle>
          <a:p>
            <a:fld id="{0DAB5548-7253-48D6-B95B-F3D312A72220}" type="slidenum">
              <a:rPr lang="da-DK" smtClean="0"/>
              <a:pPr/>
              <a:t>‹nr.›</a:t>
            </a:fld>
            <a:endParaRPr lang="da-DK" dirty="0"/>
          </a:p>
        </p:txBody>
      </p:sp>
      <p:sp>
        <p:nvSpPr>
          <p:cNvPr id="5" name="Footer"/>
          <p:cNvSpPr>
            <a:spLocks noGrp="1"/>
          </p:cNvSpPr>
          <p:nvPr>
            <p:ph type="ftr" sz="quarter" idx="3"/>
          </p:nvPr>
        </p:nvSpPr>
        <p:spPr>
          <a:xfrm>
            <a:off x="0" y="7544600"/>
            <a:ext cx="0" cy="0"/>
          </a:xfrm>
          <a:prstGeom prst="rect">
            <a:avLst/>
          </a:prstGeom>
        </p:spPr>
        <p:txBody>
          <a:bodyPr vert="horz" lIns="0" tIns="0" rIns="0" bIns="0" rtlCol="0" anchor="t" anchorCtr="0">
            <a:noAutofit/>
          </a:bodyPr>
          <a:lstStyle>
            <a:lvl1pPr algn="l">
              <a:defRPr lang="da-DK" sz="147" kern="1200" dirty="0">
                <a:noFill/>
                <a:latin typeface="+mn-lt"/>
                <a:ea typeface="+mn-ea"/>
                <a:cs typeface="+mn-cs"/>
              </a:defRPr>
            </a:lvl1pPr>
          </a:lstStyle>
          <a:p>
            <a:endParaRPr lang="da-DK" dirty="0"/>
          </a:p>
        </p:txBody>
      </p:sp>
      <p:sp>
        <p:nvSpPr>
          <p:cNvPr id="4" name="Dato"/>
          <p:cNvSpPr>
            <a:spLocks noGrp="1"/>
          </p:cNvSpPr>
          <p:nvPr>
            <p:ph type="dt" sz="half" idx="2"/>
          </p:nvPr>
        </p:nvSpPr>
        <p:spPr>
          <a:xfrm>
            <a:off x="0" y="7544600"/>
            <a:ext cx="0" cy="0"/>
          </a:xfrm>
          <a:prstGeom prst="rect">
            <a:avLst/>
          </a:prstGeom>
        </p:spPr>
        <p:txBody>
          <a:bodyPr vert="horz" lIns="0" tIns="0" rIns="0" bIns="0" rtlCol="0" anchor="t" anchorCtr="0">
            <a:noAutofit/>
          </a:bodyPr>
          <a:lstStyle>
            <a:lvl1pPr algn="r">
              <a:defRPr sz="147">
                <a:noFill/>
              </a:defRPr>
            </a:lvl1pPr>
          </a:lstStyle>
          <a:p>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76" r:id="rId1"/>
    <p:sldLayoutId id="2147483693" r:id="rId2"/>
    <p:sldLayoutId id="2147483677" r:id="rId3"/>
    <p:sldLayoutId id="2147483678" r:id="rId4"/>
    <p:sldLayoutId id="2147483695" r:id="rId5"/>
    <p:sldLayoutId id="2147483696" r:id="rId6"/>
    <p:sldLayoutId id="2147483697" r:id="rId7"/>
    <p:sldLayoutId id="2147483679" r:id="rId8"/>
    <p:sldLayoutId id="2147483698" r:id="rId9"/>
    <p:sldLayoutId id="2147483699" r:id="rId10"/>
    <p:sldLayoutId id="2147483689" r:id="rId11"/>
    <p:sldLayoutId id="2147483690" r:id="rId12"/>
    <p:sldLayoutId id="2147483658" r:id="rId13"/>
    <p:sldLayoutId id="2147483692" r:id="rId14"/>
    <p:sldLayoutId id="2147483694" r:id="rId15"/>
    <p:sldLayoutId id="2147483682" r:id="rId16"/>
    <p:sldLayoutId id="2147483683" r:id="rId17"/>
    <p:sldLayoutId id="2147483686" r:id="rId18"/>
    <p:sldLayoutId id="2147483700" r:id="rId19"/>
  </p:sldLayoutIdLst>
  <p:hf hdr="0" ftr="0" dt="0"/>
  <p:txStyles>
    <p:titleStyle>
      <a:lvl1pPr algn="l" defTabSz="1007552" rtl="0" eaLnBrk="1" latinLnBrk="0" hangingPunct="1">
        <a:lnSpc>
          <a:spcPct val="85000"/>
        </a:lnSpc>
        <a:spcBef>
          <a:spcPct val="0"/>
        </a:spcBef>
        <a:buNone/>
        <a:defRPr sz="3085" b="1" kern="1200">
          <a:solidFill>
            <a:schemeClr val="tx1"/>
          </a:solidFill>
          <a:latin typeface="+mj-lt"/>
          <a:ea typeface="+mj-ea"/>
          <a:cs typeface="+mj-cs"/>
        </a:defRPr>
      </a:lvl1pPr>
    </p:titleStyle>
    <p:bodyStyle>
      <a:lvl1pPr marL="158669" indent="-158669" algn="l" defTabSz="1007552" rtl="0" eaLnBrk="1" latinLnBrk="0" hangingPunct="1">
        <a:lnSpc>
          <a:spcPct val="100000"/>
        </a:lnSpc>
        <a:spcBef>
          <a:spcPts val="0"/>
        </a:spcBef>
        <a:spcAft>
          <a:spcPts val="1322"/>
        </a:spcAft>
        <a:buClr>
          <a:schemeClr val="accent6"/>
        </a:buClr>
        <a:buFont typeface="Arial" panose="020B0604020202020204" pitchFamily="34" charset="0"/>
        <a:buChar char="•"/>
        <a:defRPr sz="2424" kern="1200" baseline="0">
          <a:solidFill>
            <a:schemeClr val="tx1"/>
          </a:solidFill>
          <a:latin typeface="+mn-lt"/>
          <a:ea typeface="+mn-ea"/>
          <a:cs typeface="+mn-cs"/>
        </a:defRPr>
      </a:lvl1pPr>
      <a:lvl2pPr marL="555343" indent="-158669" algn="l" defTabSz="1007552" rtl="0" eaLnBrk="1" latinLnBrk="0" hangingPunct="1">
        <a:spcBef>
          <a:spcPts val="0"/>
        </a:spcBef>
        <a:spcAft>
          <a:spcPts val="1322"/>
        </a:spcAft>
        <a:buClr>
          <a:schemeClr val="accent6"/>
        </a:buClr>
        <a:buFont typeface="Arial" panose="020B0604020202020204" pitchFamily="34" charset="0"/>
        <a:buChar char="•"/>
        <a:defRPr lang="da-DK" sz="2204" kern="1200" baseline="0" dirty="0" smtClean="0">
          <a:solidFill>
            <a:schemeClr val="tx1"/>
          </a:solidFill>
          <a:latin typeface="+mn-lt"/>
          <a:ea typeface="+mn-ea"/>
          <a:cs typeface="+mn-cs"/>
        </a:defRPr>
      </a:lvl2pPr>
      <a:lvl3pPr marL="912350" indent="-138836" algn="l" defTabSz="1007552" rtl="0" eaLnBrk="1" latinLnBrk="0" hangingPunct="1">
        <a:spcBef>
          <a:spcPts val="0"/>
        </a:spcBef>
        <a:spcAft>
          <a:spcPts val="1322"/>
        </a:spcAft>
        <a:buClr>
          <a:schemeClr val="accent6"/>
        </a:buClr>
        <a:buFont typeface="Arial" panose="020B0604020202020204" pitchFamily="34" charset="0"/>
        <a:buChar char="•"/>
        <a:defRPr lang="da-DK" sz="1983" kern="1200" dirty="0" smtClean="0">
          <a:solidFill>
            <a:schemeClr val="tx1"/>
          </a:solidFill>
          <a:latin typeface="+mn-lt"/>
          <a:ea typeface="+mn-ea"/>
          <a:cs typeface="+mn-cs"/>
        </a:defRPr>
      </a:lvl3pPr>
      <a:lvl4pPr marL="1309024" indent="-119002" algn="l" defTabSz="1007552" rtl="0" eaLnBrk="1" latinLnBrk="0" hangingPunct="1">
        <a:spcBef>
          <a:spcPts val="0"/>
        </a:spcBef>
        <a:spcAft>
          <a:spcPts val="1322"/>
        </a:spcAft>
        <a:buClr>
          <a:schemeClr val="accent6"/>
        </a:buClr>
        <a:buFont typeface="Arial" panose="020B0604020202020204" pitchFamily="34" charset="0"/>
        <a:buChar char="•"/>
        <a:defRPr lang="da-DK" sz="1763" kern="1200" dirty="0" smtClean="0">
          <a:solidFill>
            <a:schemeClr val="tx1"/>
          </a:solidFill>
          <a:latin typeface="+mn-lt"/>
          <a:ea typeface="+mn-ea"/>
          <a:cs typeface="+mn-cs"/>
        </a:defRPr>
      </a:lvl4pPr>
      <a:lvl5pPr marL="1705698" indent="-119002" algn="l" defTabSz="1007552" rtl="0" eaLnBrk="1" latinLnBrk="0" hangingPunct="1">
        <a:spcBef>
          <a:spcPts val="0"/>
        </a:spcBef>
        <a:spcAft>
          <a:spcPts val="1322"/>
        </a:spcAft>
        <a:buClr>
          <a:schemeClr val="accent6"/>
        </a:buClr>
        <a:buFont typeface="Arial" panose="020B0604020202020204" pitchFamily="34" charset="0"/>
        <a:buChar char="•"/>
        <a:defRPr lang="da-DK" sz="1543" kern="1200" dirty="0" smtClean="0">
          <a:solidFill>
            <a:schemeClr val="tx1"/>
          </a:solidFill>
          <a:latin typeface="+mn-lt"/>
          <a:ea typeface="+mn-ea"/>
          <a:cs typeface="+mn-cs"/>
        </a:defRPr>
      </a:lvl5pPr>
      <a:lvl6pPr marL="2102372" indent="-99169" algn="l" defTabSz="1007552" rtl="0" eaLnBrk="1" latinLnBrk="0" hangingPunct="1">
        <a:spcBef>
          <a:spcPts val="0"/>
        </a:spcBef>
        <a:spcAft>
          <a:spcPts val="1322"/>
        </a:spcAft>
        <a:buClr>
          <a:srgbClr val="7D7D7D"/>
        </a:buClr>
        <a:buFont typeface="Arial" panose="020B0604020202020204" pitchFamily="34" charset="0"/>
        <a:buChar char="•"/>
        <a:defRPr lang="da-DK" sz="1322" kern="1200" baseline="0" dirty="0">
          <a:solidFill>
            <a:schemeClr val="tx1"/>
          </a:solidFill>
          <a:latin typeface="+mn-lt"/>
          <a:ea typeface="+mn-ea"/>
          <a:cs typeface="+mn-cs"/>
        </a:defRPr>
      </a:lvl6pPr>
      <a:lvl7pPr marL="2499046" indent="-99169" algn="l" defTabSz="1007552" rtl="0" eaLnBrk="1" latinLnBrk="0" hangingPunct="1">
        <a:spcBef>
          <a:spcPts val="0"/>
        </a:spcBef>
        <a:spcAft>
          <a:spcPts val="1322"/>
        </a:spcAft>
        <a:buClr>
          <a:srgbClr val="7D7D7D"/>
        </a:buClr>
        <a:buFont typeface="Arial" panose="020B0604020202020204" pitchFamily="34" charset="0"/>
        <a:buChar char="•"/>
        <a:defRPr lang="da-DK" sz="1212" kern="1200" baseline="0" dirty="0">
          <a:solidFill>
            <a:schemeClr val="tx1"/>
          </a:solidFill>
          <a:latin typeface="+mn-lt"/>
          <a:ea typeface="+mn-ea"/>
          <a:cs typeface="+mn-cs"/>
        </a:defRPr>
      </a:lvl7pPr>
      <a:lvl8pPr marL="2895720" indent="-99169" algn="l" defTabSz="1007552" rtl="0" eaLnBrk="1" latinLnBrk="0" hangingPunct="1">
        <a:spcBef>
          <a:spcPts val="0"/>
        </a:spcBef>
        <a:spcAft>
          <a:spcPts val="1322"/>
        </a:spcAft>
        <a:buClr>
          <a:srgbClr val="7D7D7D"/>
        </a:buClr>
        <a:buFont typeface="Arial" panose="020B0604020202020204" pitchFamily="34" charset="0"/>
        <a:buChar char="•"/>
        <a:defRPr lang="da-DK" sz="1102" kern="1200" baseline="0" dirty="0">
          <a:solidFill>
            <a:schemeClr val="tx1"/>
          </a:solidFill>
          <a:latin typeface="+mn-lt"/>
          <a:ea typeface="+mn-ea"/>
          <a:cs typeface="+mn-cs"/>
        </a:defRPr>
      </a:lvl8pPr>
      <a:lvl9pPr marL="3292395" indent="-99169" algn="l" defTabSz="1007552" rtl="0" eaLnBrk="1" latinLnBrk="0" hangingPunct="1">
        <a:spcBef>
          <a:spcPts val="0"/>
        </a:spcBef>
        <a:spcAft>
          <a:spcPts val="1322"/>
        </a:spcAft>
        <a:buClr>
          <a:srgbClr val="808080"/>
        </a:buClr>
        <a:buFont typeface="Arial" panose="020B0604020202020204" pitchFamily="34" charset="0"/>
        <a:buChar char="•"/>
        <a:defRPr sz="992" kern="1200">
          <a:solidFill>
            <a:schemeClr val="tx1"/>
          </a:solidFill>
          <a:latin typeface="+mn-lt"/>
          <a:ea typeface="+mn-ea"/>
          <a:cs typeface="+mn-cs"/>
        </a:defRPr>
      </a:lvl9pPr>
    </p:bodyStyle>
    <p:otherStyle>
      <a:defPPr>
        <a:defRPr lang="da-DK"/>
      </a:defPPr>
      <a:lvl1pPr marL="0" algn="l" defTabSz="1007552" rtl="0" eaLnBrk="1" latinLnBrk="0" hangingPunct="1">
        <a:defRPr sz="1983" kern="1200">
          <a:solidFill>
            <a:schemeClr val="tx1"/>
          </a:solidFill>
          <a:latin typeface="+mn-lt"/>
          <a:ea typeface="+mn-ea"/>
          <a:cs typeface="+mn-cs"/>
        </a:defRPr>
      </a:lvl1pPr>
      <a:lvl2pPr marL="503777" algn="l" defTabSz="1007552" rtl="0" eaLnBrk="1" latinLnBrk="0" hangingPunct="1">
        <a:defRPr sz="1983" kern="1200">
          <a:solidFill>
            <a:schemeClr val="tx1"/>
          </a:solidFill>
          <a:latin typeface="+mn-lt"/>
          <a:ea typeface="+mn-ea"/>
          <a:cs typeface="+mn-cs"/>
        </a:defRPr>
      </a:lvl2pPr>
      <a:lvl3pPr marL="1007552" algn="l" defTabSz="1007552" rtl="0" eaLnBrk="1" latinLnBrk="0" hangingPunct="1">
        <a:defRPr sz="1983" kern="1200">
          <a:solidFill>
            <a:schemeClr val="tx1"/>
          </a:solidFill>
          <a:latin typeface="+mn-lt"/>
          <a:ea typeface="+mn-ea"/>
          <a:cs typeface="+mn-cs"/>
        </a:defRPr>
      </a:lvl3pPr>
      <a:lvl4pPr marL="1511329" algn="l" defTabSz="1007552" rtl="0" eaLnBrk="1" latinLnBrk="0" hangingPunct="1">
        <a:defRPr sz="1983" kern="1200">
          <a:solidFill>
            <a:schemeClr val="tx1"/>
          </a:solidFill>
          <a:latin typeface="+mn-lt"/>
          <a:ea typeface="+mn-ea"/>
          <a:cs typeface="+mn-cs"/>
        </a:defRPr>
      </a:lvl4pPr>
      <a:lvl5pPr marL="2015104" algn="l" defTabSz="1007552" rtl="0" eaLnBrk="1" latinLnBrk="0" hangingPunct="1">
        <a:defRPr sz="1983" kern="1200">
          <a:solidFill>
            <a:schemeClr val="tx1"/>
          </a:solidFill>
          <a:latin typeface="+mn-lt"/>
          <a:ea typeface="+mn-ea"/>
          <a:cs typeface="+mn-cs"/>
        </a:defRPr>
      </a:lvl5pPr>
      <a:lvl6pPr marL="2518881" algn="l" defTabSz="1007552" rtl="0" eaLnBrk="1" latinLnBrk="0" hangingPunct="1">
        <a:defRPr sz="1983" kern="1200">
          <a:solidFill>
            <a:schemeClr val="tx1"/>
          </a:solidFill>
          <a:latin typeface="+mn-lt"/>
          <a:ea typeface="+mn-ea"/>
          <a:cs typeface="+mn-cs"/>
        </a:defRPr>
      </a:lvl6pPr>
      <a:lvl7pPr marL="3022656" algn="l" defTabSz="1007552" rtl="0" eaLnBrk="1" latinLnBrk="0" hangingPunct="1">
        <a:defRPr sz="1983" kern="1200">
          <a:solidFill>
            <a:schemeClr val="tx1"/>
          </a:solidFill>
          <a:latin typeface="+mn-lt"/>
          <a:ea typeface="+mn-ea"/>
          <a:cs typeface="+mn-cs"/>
        </a:defRPr>
      </a:lvl7pPr>
      <a:lvl8pPr marL="3526433" algn="l" defTabSz="1007552" rtl="0" eaLnBrk="1" latinLnBrk="0" hangingPunct="1">
        <a:defRPr sz="1983" kern="1200">
          <a:solidFill>
            <a:schemeClr val="tx1"/>
          </a:solidFill>
          <a:latin typeface="+mn-lt"/>
          <a:ea typeface="+mn-ea"/>
          <a:cs typeface="+mn-cs"/>
        </a:defRPr>
      </a:lvl8pPr>
      <a:lvl9pPr marL="4030209" algn="l" defTabSz="1007552" rtl="0" eaLnBrk="1" latinLnBrk="0" hangingPunct="1">
        <a:defRPr sz="1983"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180" userDrawn="1">
          <p15:clr>
            <a:srgbClr val="F26B43"/>
          </p15:clr>
        </p15:guide>
        <p15:guide id="6" orient="horz" pos="1381" userDrawn="1">
          <p15:clr>
            <a:srgbClr val="F26B43"/>
          </p15:clr>
        </p15:guide>
        <p15:guide id="7" orient="horz" pos="3955" userDrawn="1">
          <p15:clr>
            <a:srgbClr val="F26B43"/>
          </p15:clr>
        </p15:guide>
        <p15:guide id="10" pos="624" userDrawn="1">
          <p15:clr>
            <a:srgbClr val="F26B43"/>
          </p15:clr>
        </p15:guide>
        <p15:guide id="11" pos="6353" userDrawn="1">
          <p15:clr>
            <a:srgbClr val="F26B43"/>
          </p15:clr>
        </p15:guide>
        <p15:guide id="12" pos="3388" userDrawn="1">
          <p15:clr>
            <a:srgbClr val="F26B43"/>
          </p15:clr>
        </p15:guide>
        <p15:guide id="13" pos="358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74642"/>
            <a:ext cx="8229600" cy="11430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2"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3/10/2025</a:t>
            </a:fld>
            <a:endParaRPr lang="en-US"/>
          </a:p>
        </p:txBody>
      </p:sp>
      <p:sp>
        <p:nvSpPr>
          <p:cNvPr id="5" name="Footer Placeholder 4"/>
          <p:cNvSpPr>
            <a:spLocks noGrp="1"/>
          </p:cNvSpPr>
          <p:nvPr>
            <p:ph type="ftr" sz="quarter" idx="3"/>
          </p:nvPr>
        </p:nvSpPr>
        <p:spPr>
          <a:xfrm>
            <a:off x="3124202"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1"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1007552" rtl="0" eaLnBrk="1" latinLnBrk="0" hangingPunct="1">
        <a:spcBef>
          <a:spcPct val="0"/>
        </a:spcBef>
        <a:buNone/>
        <a:defRPr sz="4848" kern="1200">
          <a:solidFill>
            <a:schemeClr val="tx1"/>
          </a:solidFill>
          <a:latin typeface="+mj-lt"/>
          <a:ea typeface="+mj-ea"/>
          <a:cs typeface="+mj-cs"/>
        </a:defRPr>
      </a:lvl1pPr>
    </p:titleStyle>
    <p:bodyStyle>
      <a:lvl1pPr marL="377832" indent="-377832" algn="l" defTabSz="1007552" rtl="0" eaLnBrk="1" latinLnBrk="0" hangingPunct="1">
        <a:spcBef>
          <a:spcPct val="20000"/>
        </a:spcBef>
        <a:buFont typeface="Arial" pitchFamily="34" charset="0"/>
        <a:buChar char="•"/>
        <a:defRPr sz="3526" kern="1200">
          <a:solidFill>
            <a:schemeClr val="tx1"/>
          </a:solidFill>
          <a:latin typeface="+mn-lt"/>
          <a:ea typeface="+mn-ea"/>
          <a:cs typeface="+mn-cs"/>
        </a:defRPr>
      </a:lvl1pPr>
      <a:lvl2pPr marL="818637" indent="-314861" algn="l" defTabSz="1007552" rtl="0" eaLnBrk="1" latinLnBrk="0" hangingPunct="1">
        <a:spcBef>
          <a:spcPct val="20000"/>
        </a:spcBef>
        <a:buFont typeface="Arial" pitchFamily="34" charset="0"/>
        <a:buChar char="–"/>
        <a:defRPr sz="3085" kern="1200">
          <a:solidFill>
            <a:schemeClr val="tx1"/>
          </a:solidFill>
          <a:latin typeface="+mn-lt"/>
          <a:ea typeface="+mn-ea"/>
          <a:cs typeface="+mn-cs"/>
        </a:defRPr>
      </a:lvl2pPr>
      <a:lvl3pPr marL="1259440" indent="-251888" algn="l" defTabSz="1007552" rtl="0" eaLnBrk="1" latinLnBrk="0" hangingPunct="1">
        <a:spcBef>
          <a:spcPct val="20000"/>
        </a:spcBef>
        <a:buFont typeface="Arial" pitchFamily="34" charset="0"/>
        <a:buChar char="•"/>
        <a:defRPr sz="2645" kern="1200">
          <a:solidFill>
            <a:schemeClr val="tx1"/>
          </a:solidFill>
          <a:latin typeface="+mn-lt"/>
          <a:ea typeface="+mn-ea"/>
          <a:cs typeface="+mn-cs"/>
        </a:defRPr>
      </a:lvl3pPr>
      <a:lvl4pPr marL="1763216"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4pPr>
      <a:lvl5pPr marL="2266993"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5pPr>
      <a:lvl6pPr marL="2770768"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6pPr>
      <a:lvl7pPr marL="3274545"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7pPr>
      <a:lvl8pPr marL="3778320"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8pPr>
      <a:lvl9pPr marL="4282097" indent="-251888" algn="l" defTabSz="1007552" rtl="0" eaLnBrk="1" latinLnBrk="0" hangingPunct="1">
        <a:spcBef>
          <a:spcPct val="20000"/>
        </a:spcBef>
        <a:buFont typeface="Arial" pitchFamily="34" charset="0"/>
        <a:buChar char="•"/>
        <a:defRPr sz="2204" kern="1200">
          <a:solidFill>
            <a:schemeClr val="tx1"/>
          </a:solidFill>
          <a:latin typeface="+mn-lt"/>
          <a:ea typeface="+mn-ea"/>
          <a:cs typeface="+mn-cs"/>
        </a:defRPr>
      </a:lvl9pPr>
    </p:bodyStyle>
    <p:otherStyle>
      <a:defPPr>
        <a:defRPr lang="en-US"/>
      </a:defPPr>
      <a:lvl1pPr marL="0" algn="l" defTabSz="1007552" rtl="0" eaLnBrk="1" latinLnBrk="0" hangingPunct="1">
        <a:defRPr sz="1983" kern="1200">
          <a:solidFill>
            <a:schemeClr val="tx1"/>
          </a:solidFill>
          <a:latin typeface="+mn-lt"/>
          <a:ea typeface="+mn-ea"/>
          <a:cs typeface="+mn-cs"/>
        </a:defRPr>
      </a:lvl1pPr>
      <a:lvl2pPr marL="503777" algn="l" defTabSz="1007552" rtl="0" eaLnBrk="1" latinLnBrk="0" hangingPunct="1">
        <a:defRPr sz="1983" kern="1200">
          <a:solidFill>
            <a:schemeClr val="tx1"/>
          </a:solidFill>
          <a:latin typeface="+mn-lt"/>
          <a:ea typeface="+mn-ea"/>
          <a:cs typeface="+mn-cs"/>
        </a:defRPr>
      </a:lvl2pPr>
      <a:lvl3pPr marL="1007552" algn="l" defTabSz="1007552" rtl="0" eaLnBrk="1" latinLnBrk="0" hangingPunct="1">
        <a:defRPr sz="1983" kern="1200">
          <a:solidFill>
            <a:schemeClr val="tx1"/>
          </a:solidFill>
          <a:latin typeface="+mn-lt"/>
          <a:ea typeface="+mn-ea"/>
          <a:cs typeface="+mn-cs"/>
        </a:defRPr>
      </a:lvl3pPr>
      <a:lvl4pPr marL="1511329" algn="l" defTabSz="1007552" rtl="0" eaLnBrk="1" latinLnBrk="0" hangingPunct="1">
        <a:defRPr sz="1983" kern="1200">
          <a:solidFill>
            <a:schemeClr val="tx1"/>
          </a:solidFill>
          <a:latin typeface="+mn-lt"/>
          <a:ea typeface="+mn-ea"/>
          <a:cs typeface="+mn-cs"/>
        </a:defRPr>
      </a:lvl4pPr>
      <a:lvl5pPr marL="2015104" algn="l" defTabSz="1007552" rtl="0" eaLnBrk="1" latinLnBrk="0" hangingPunct="1">
        <a:defRPr sz="1983" kern="1200">
          <a:solidFill>
            <a:schemeClr val="tx1"/>
          </a:solidFill>
          <a:latin typeface="+mn-lt"/>
          <a:ea typeface="+mn-ea"/>
          <a:cs typeface="+mn-cs"/>
        </a:defRPr>
      </a:lvl5pPr>
      <a:lvl6pPr marL="2518881" algn="l" defTabSz="1007552" rtl="0" eaLnBrk="1" latinLnBrk="0" hangingPunct="1">
        <a:defRPr sz="1983" kern="1200">
          <a:solidFill>
            <a:schemeClr val="tx1"/>
          </a:solidFill>
          <a:latin typeface="+mn-lt"/>
          <a:ea typeface="+mn-ea"/>
          <a:cs typeface="+mn-cs"/>
        </a:defRPr>
      </a:lvl6pPr>
      <a:lvl7pPr marL="3022656" algn="l" defTabSz="1007552" rtl="0" eaLnBrk="1" latinLnBrk="0" hangingPunct="1">
        <a:defRPr sz="1983" kern="1200">
          <a:solidFill>
            <a:schemeClr val="tx1"/>
          </a:solidFill>
          <a:latin typeface="+mn-lt"/>
          <a:ea typeface="+mn-ea"/>
          <a:cs typeface="+mn-cs"/>
        </a:defRPr>
      </a:lvl7pPr>
      <a:lvl8pPr marL="3526433" algn="l" defTabSz="1007552" rtl="0" eaLnBrk="1" latinLnBrk="0" hangingPunct="1">
        <a:defRPr sz="1983" kern="1200">
          <a:solidFill>
            <a:schemeClr val="tx1"/>
          </a:solidFill>
          <a:latin typeface="+mn-lt"/>
          <a:ea typeface="+mn-ea"/>
          <a:cs typeface="+mn-cs"/>
        </a:defRPr>
      </a:lvl8pPr>
      <a:lvl9pPr marL="4030209" algn="l" defTabSz="1007552" rtl="0" eaLnBrk="1" latinLnBrk="0" hangingPunct="1">
        <a:defRPr sz="198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microsoft.com/office/2007/relationships/hdphoto" Target="../media/hdphoto1.wdp"/><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0.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7.pn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diagramData" Target="../diagrams/data1.xml"/><Relationship Id="rId5" Type="http://schemas.openxmlformats.org/officeDocument/2006/relationships/image" Target="../media/image13.svg"/><Relationship Id="rId10" Type="http://schemas.microsoft.com/office/2007/relationships/diagramDrawing" Target="../diagrams/drawing1.xml"/><Relationship Id="rId4" Type="http://schemas.openxmlformats.org/officeDocument/2006/relationships/image" Target="../media/image12.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4F9"/>
        </a:solidFill>
        <a:effectLst/>
      </p:bgPr>
    </p:bg>
    <p:spTree>
      <p:nvGrpSpPr>
        <p:cNvPr id="1" name=""/>
        <p:cNvGrpSpPr/>
        <p:nvPr/>
      </p:nvGrpSpPr>
      <p:grpSpPr>
        <a:xfrm>
          <a:off x="0" y="0"/>
          <a:ext cx="0" cy="0"/>
          <a:chOff x="0" y="0"/>
          <a:chExt cx="0" cy="0"/>
        </a:xfrm>
      </p:grpSpPr>
      <p:sp>
        <p:nvSpPr>
          <p:cNvPr id="4" name="Freeform 13">
            <a:extLst>
              <a:ext uri="{FF2B5EF4-FFF2-40B4-BE49-F238E27FC236}">
                <a16:creationId xmlns:a16="http://schemas.microsoft.com/office/drawing/2014/main" id="{C1D8A0E2-3AEC-5BD2-C8B7-01DB49F64848}"/>
              </a:ext>
            </a:extLst>
          </p:cNvPr>
          <p:cNvSpPr/>
          <p:nvPr/>
        </p:nvSpPr>
        <p:spPr>
          <a:xfrm>
            <a:off x="9025618" y="6376607"/>
            <a:ext cx="1862958" cy="1361591"/>
          </a:xfrm>
          <a:custGeom>
            <a:avLst/>
            <a:gdLst/>
            <a:ahLst/>
            <a:cxnLst/>
            <a:rect l="l" t="t" r="r" b="b"/>
            <a:pathLst>
              <a:path w="4714875" h="2352675">
                <a:moveTo>
                  <a:pt x="0" y="0"/>
                </a:moveTo>
                <a:lnTo>
                  <a:pt x="4714875" y="0"/>
                </a:lnTo>
                <a:lnTo>
                  <a:pt x="4714875" y="2352675"/>
                </a:lnTo>
                <a:lnTo>
                  <a:pt x="0" y="2352675"/>
                </a:lnTo>
                <a:lnTo>
                  <a:pt x="0" y="0"/>
                </a:lnTo>
                <a:close/>
              </a:path>
            </a:pathLst>
          </a:custGeom>
          <a:blipFill>
            <a:blip r:embed="rId2">
              <a:alphaModFix amt="85000"/>
              <a:extLst>
                <a:ext uri="{BEBA8EAE-BF5A-486C-A8C5-ECC9F3942E4B}">
                  <a14:imgProps xmlns:a14="http://schemas.microsoft.com/office/drawing/2010/main">
                    <a14:imgLayer r:embed="rId3">
                      <a14:imgEffect>
                        <a14:backgroundRemoval t="10000" b="90000" l="22022" r="72751"/>
                      </a14:imgEffect>
                    </a14:imgLayer>
                  </a14:imgProps>
                </a:ext>
              </a:extLst>
            </a:blip>
            <a:stretch>
              <a:fillRect l="-24728" r="-32973"/>
            </a:stretch>
          </a:blipFill>
        </p:spPr>
        <p:txBody>
          <a:bodyPr/>
          <a:lstStyle/>
          <a:p>
            <a:endParaRPr lang="da-DK" sz="1802" dirty="0"/>
          </a:p>
        </p:txBody>
      </p:sp>
      <p:pic>
        <p:nvPicPr>
          <p:cNvPr id="34" name="Billede 33">
            <a:extLst>
              <a:ext uri="{FF2B5EF4-FFF2-40B4-BE49-F238E27FC236}">
                <a16:creationId xmlns:a16="http://schemas.microsoft.com/office/drawing/2014/main" id="{75FE8ACD-37FC-459A-7A1E-66D176219A10}"/>
              </a:ext>
            </a:extLst>
          </p:cNvPr>
          <p:cNvPicPr>
            <a:picLocks noChangeAspect="1"/>
          </p:cNvPicPr>
          <p:nvPr/>
        </p:nvPicPr>
        <p:blipFill rotWithShape="1">
          <a:blip r:embed="rId4">
            <a:alphaModFix amt="35000"/>
          </a:blip>
          <a:srcRect l="47983"/>
          <a:stretch/>
        </p:blipFill>
        <p:spPr>
          <a:xfrm rot="16200000">
            <a:off x="1812925" y="1822973"/>
            <a:ext cx="3930650" cy="7556500"/>
          </a:xfrm>
          <a:prstGeom prst="rect">
            <a:avLst/>
          </a:prstGeom>
        </p:spPr>
      </p:pic>
      <p:grpSp>
        <p:nvGrpSpPr>
          <p:cNvPr id="14" name="Group 4">
            <a:extLst>
              <a:ext uri="{FF2B5EF4-FFF2-40B4-BE49-F238E27FC236}">
                <a16:creationId xmlns:a16="http://schemas.microsoft.com/office/drawing/2014/main" id="{C7A4B86A-53F3-BC1A-2FBC-3590CF521868}"/>
              </a:ext>
            </a:extLst>
          </p:cNvPr>
          <p:cNvGrpSpPr>
            <a:grpSpLocks noChangeAspect="1"/>
          </p:cNvGrpSpPr>
          <p:nvPr/>
        </p:nvGrpSpPr>
        <p:grpSpPr>
          <a:xfrm>
            <a:off x="3985531" y="4454014"/>
            <a:ext cx="2728767" cy="3112598"/>
            <a:chOff x="0" y="-80993"/>
            <a:chExt cx="3446018" cy="3232023"/>
          </a:xfrm>
          <a:solidFill>
            <a:schemeClr val="accent1">
              <a:lumMod val="20000"/>
              <a:lumOff val="80000"/>
            </a:schemeClr>
          </a:solidFill>
        </p:grpSpPr>
        <p:sp>
          <p:nvSpPr>
            <p:cNvPr id="22" name="Freeform 5">
              <a:extLst>
                <a:ext uri="{FF2B5EF4-FFF2-40B4-BE49-F238E27FC236}">
                  <a16:creationId xmlns:a16="http://schemas.microsoft.com/office/drawing/2014/main" id="{CA61C383-9741-E4A0-69C1-AFA8E01EEBDC}"/>
                </a:ext>
              </a:extLst>
            </p:cNvPr>
            <p:cNvSpPr/>
            <p:nvPr/>
          </p:nvSpPr>
          <p:spPr>
            <a:xfrm>
              <a:off x="0" y="-80993"/>
              <a:ext cx="3446018" cy="3232023"/>
            </a:xfrm>
            <a:custGeom>
              <a:avLst/>
              <a:gdLst/>
              <a:ahLst/>
              <a:cxnLst/>
              <a:rect l="l" t="t" r="r" b="b"/>
              <a:pathLst>
                <a:path w="3446018" h="3232023">
                  <a:moveTo>
                    <a:pt x="0" y="0"/>
                  </a:moveTo>
                  <a:lnTo>
                    <a:pt x="0" y="3232023"/>
                  </a:lnTo>
                  <a:lnTo>
                    <a:pt x="3446018" y="3232023"/>
                  </a:lnTo>
                  <a:lnTo>
                    <a:pt x="3446018" y="0"/>
                  </a:lnTo>
                  <a:close/>
                </a:path>
              </a:pathLst>
            </a:custGeom>
            <a:grpFill/>
            <a:ln>
              <a:solidFill>
                <a:schemeClr val="accent1">
                  <a:lumMod val="20000"/>
                  <a:lumOff val="80000"/>
                </a:schemeClr>
              </a:solidFill>
            </a:ln>
          </p:spPr>
        </p:sp>
      </p:grpSp>
      <p:pic>
        <p:nvPicPr>
          <p:cNvPr id="25" name="Billede 24">
            <a:extLst>
              <a:ext uri="{FF2B5EF4-FFF2-40B4-BE49-F238E27FC236}">
                <a16:creationId xmlns:a16="http://schemas.microsoft.com/office/drawing/2014/main" id="{4FD899D4-16BD-6445-49E0-A4A856656F8A}"/>
              </a:ext>
            </a:extLst>
          </p:cNvPr>
          <p:cNvPicPr>
            <a:picLocks noChangeAspect="1"/>
          </p:cNvPicPr>
          <p:nvPr/>
        </p:nvPicPr>
        <p:blipFill rotWithShape="1">
          <a:blip r:embed="rId4">
            <a:alphaModFix amt="35000"/>
          </a:blip>
          <a:srcRect l="-1" r="46832"/>
          <a:stretch/>
        </p:blipFill>
        <p:spPr>
          <a:xfrm rot="16200000" flipV="1">
            <a:off x="5043797" y="-1729882"/>
            <a:ext cx="3927919" cy="7387682"/>
          </a:xfrm>
          <a:prstGeom prst="rect">
            <a:avLst/>
          </a:prstGeom>
        </p:spPr>
      </p:pic>
      <p:grpSp>
        <p:nvGrpSpPr>
          <p:cNvPr id="5" name="Group 5"/>
          <p:cNvGrpSpPr/>
          <p:nvPr/>
        </p:nvGrpSpPr>
        <p:grpSpPr>
          <a:xfrm>
            <a:off x="359913" y="1720850"/>
            <a:ext cx="660024" cy="640881"/>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5"/>
              <a:stretch>
                <a:fillRect t="-21019" b="-21019"/>
              </a:stretch>
            </a:blipFill>
          </p:spPr>
          <p:txBody>
            <a:bodyPr/>
            <a:lstStyle/>
            <a:p>
              <a:endParaRPr lang="da-DK" sz="1802" dirty="0"/>
            </a:p>
          </p:txBody>
        </p:sp>
      </p:grpSp>
      <p:grpSp>
        <p:nvGrpSpPr>
          <p:cNvPr id="7" name="Group 7"/>
          <p:cNvGrpSpPr/>
          <p:nvPr/>
        </p:nvGrpSpPr>
        <p:grpSpPr>
          <a:xfrm>
            <a:off x="369061" y="2559051"/>
            <a:ext cx="650876" cy="640881"/>
            <a:chOff x="0" y="0"/>
            <a:chExt cx="812800" cy="812800"/>
          </a:xfrm>
        </p:grpSpPr>
        <p:sp>
          <p:nvSpPr>
            <p:cNvPr id="8" name="Freeform 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6"/>
              <a:stretch>
                <a:fillRect t="-16666" b="-16666"/>
              </a:stretch>
            </a:blipFill>
          </p:spPr>
          <p:txBody>
            <a:bodyPr/>
            <a:lstStyle/>
            <a:p>
              <a:endParaRPr lang="da-DK" sz="1802" dirty="0"/>
            </a:p>
          </p:txBody>
        </p:sp>
      </p:grpSp>
      <p:grpSp>
        <p:nvGrpSpPr>
          <p:cNvPr id="9" name="Group 9"/>
          <p:cNvGrpSpPr/>
          <p:nvPr/>
        </p:nvGrpSpPr>
        <p:grpSpPr>
          <a:xfrm>
            <a:off x="364825" y="3397251"/>
            <a:ext cx="650876" cy="640881"/>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7"/>
              <a:stretch>
                <a:fillRect t="-3390" b="-29721"/>
              </a:stretch>
            </a:blipFill>
          </p:spPr>
        </p:sp>
      </p:grpSp>
      <p:grpSp>
        <p:nvGrpSpPr>
          <p:cNvPr id="11" name="Group 11"/>
          <p:cNvGrpSpPr/>
          <p:nvPr/>
        </p:nvGrpSpPr>
        <p:grpSpPr>
          <a:xfrm>
            <a:off x="368390" y="4232578"/>
            <a:ext cx="660021" cy="640881"/>
            <a:chOff x="0" y="0"/>
            <a:chExt cx="812800" cy="812800"/>
          </a:xfrm>
        </p:grpSpPr>
        <p:sp>
          <p:nvSpPr>
            <p:cNvPr id="12" name="Freeform 1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8"/>
              <a:stretch>
                <a:fillRect/>
              </a:stretch>
            </a:blipFill>
          </p:spPr>
        </p:sp>
      </p:grpSp>
      <p:sp>
        <p:nvSpPr>
          <p:cNvPr id="15" name="Freeform 15"/>
          <p:cNvSpPr/>
          <p:nvPr/>
        </p:nvSpPr>
        <p:spPr>
          <a:xfrm>
            <a:off x="5512399" y="6153367"/>
            <a:ext cx="991998" cy="1115435"/>
          </a:xfrm>
          <a:custGeom>
            <a:avLst/>
            <a:gdLst/>
            <a:ahLst/>
            <a:cxnLst/>
            <a:rect l="l" t="t" r="r" b="b"/>
            <a:pathLst>
              <a:path w="1524583" h="1829500">
                <a:moveTo>
                  <a:pt x="0" y="0"/>
                </a:moveTo>
                <a:lnTo>
                  <a:pt x="1524584" y="0"/>
                </a:lnTo>
                <a:lnTo>
                  <a:pt x="1524584" y="1829500"/>
                </a:lnTo>
                <a:lnTo>
                  <a:pt x="0" y="18295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da-DK" sz="1802" dirty="0"/>
          </a:p>
        </p:txBody>
      </p:sp>
      <p:sp>
        <p:nvSpPr>
          <p:cNvPr id="16" name="TextBox 16"/>
          <p:cNvSpPr txBox="1"/>
          <p:nvPr/>
        </p:nvSpPr>
        <p:spPr>
          <a:xfrm>
            <a:off x="1186761" y="806451"/>
            <a:ext cx="2102540" cy="4112601"/>
          </a:xfrm>
          <a:prstGeom prst="rect">
            <a:avLst/>
          </a:prstGeom>
        </p:spPr>
        <p:txBody>
          <a:bodyPr wrap="square" lIns="0" tIns="0" rIns="0" bIns="0" rtlCol="0" anchor="t">
            <a:spAutoFit/>
          </a:bodyPr>
          <a:lstStyle/>
          <a:p>
            <a:pPr>
              <a:lnSpc>
                <a:spcPts val="300"/>
              </a:lnSpc>
            </a:pPr>
            <a:endPar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endParaRPr>
          </a:p>
          <a:p>
            <a:pPr>
              <a:lnSpc>
                <a:spcPts val="1500"/>
              </a:lnSpc>
            </a:pPr>
            <a: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t>Freja Pind Pilegaard </a:t>
            </a:r>
          </a:p>
          <a:p>
            <a:pPr>
              <a:lnSpc>
                <a:spcPts val="1500"/>
              </a:lnSpc>
            </a:pPr>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Lægestuderende</a:t>
            </a:r>
          </a:p>
          <a:p>
            <a:pPr>
              <a:lnSpc>
                <a:spcPts val="1802"/>
              </a:lnSpc>
            </a:pPr>
            <a:br>
              <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br>
            <a:endPar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endParaRPr>
          </a:p>
          <a:p>
            <a:pPr>
              <a:lnSpc>
                <a:spcPts val="1500"/>
              </a:lnSpc>
            </a:pPr>
            <a: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t>Yusef Ahmed</a:t>
            </a:r>
          </a:p>
          <a:p>
            <a:pPr>
              <a:lnSpc>
                <a:spcPts val="1500"/>
              </a:lnSpc>
            </a:pPr>
            <a:r>
              <a:rPr lang="da-DK" sz="1050"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Lægestuderende</a:t>
            </a:r>
          </a:p>
          <a:p>
            <a:pPr>
              <a:lnSpc>
                <a:spcPts val="1401"/>
              </a:lnSpc>
              <a:spcAft>
                <a:spcPts val="1001"/>
              </a:spcAft>
            </a:pPr>
            <a:br>
              <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br>
            <a:endPar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endParaRPr>
          </a:p>
          <a:p>
            <a:pPr>
              <a:lnSpc>
                <a:spcPts val="1500"/>
              </a:lnSpc>
            </a:pPr>
            <a: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t>Stine Pedersen</a:t>
            </a:r>
          </a:p>
          <a:p>
            <a:pPr>
              <a:spcAft>
                <a:spcPts val="1401"/>
              </a:spcAft>
            </a:pPr>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Kandidat i Pædagogisk filosofi</a:t>
            </a:r>
            <a:b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br>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Har bipolar lidelse type 2 og er mor til to</a:t>
            </a:r>
            <a:endParaRPr lang="da-DK" sz="1200" b="1" spc="61" dirty="0">
              <a:solidFill>
                <a:srgbClr val="000000"/>
              </a:solidFill>
              <a:latin typeface="Mari Office" panose="020B0506040000020004" pitchFamily="34" charset="0"/>
              <a:ea typeface="Glacial Indifference"/>
              <a:cs typeface="Calibri" panose="020F0502020204030204" pitchFamily="34" charset="0"/>
              <a:sym typeface="Glacial Indifference Bold"/>
            </a:endParaRPr>
          </a:p>
          <a:p>
            <a:pPr>
              <a:spcAft>
                <a:spcPts val="1300"/>
              </a:spcAft>
            </a:pPr>
            <a: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t>Christina Wagner </a:t>
            </a:r>
            <a:b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br>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Læge, Ph.d., Post doc </a:t>
            </a:r>
            <a:b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br>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Projektleder og vejleder</a:t>
            </a:r>
          </a:p>
          <a:p>
            <a:pPr>
              <a:lnSpc>
                <a:spcPts val="1500"/>
              </a:lnSpc>
            </a:pPr>
            <a:br>
              <a:rPr lang="da-DK" sz="1200" spc="61" dirty="0">
                <a:solidFill>
                  <a:srgbClr val="000000"/>
                </a:solidFill>
                <a:latin typeface="Mari Office Light" panose="020B0506040000020004" pitchFamily="34" charset="0"/>
                <a:ea typeface="Glacial Indifference Bold"/>
                <a:cs typeface="Calibri" panose="020F0502020204030204" pitchFamily="34" charset="0"/>
                <a:sym typeface="Glacial Indifference"/>
              </a:rPr>
            </a:br>
            <a:r>
              <a:rPr lang="da-DK" sz="1101" b="1" spc="61" dirty="0">
                <a:solidFill>
                  <a:srgbClr val="000000"/>
                </a:solidFill>
                <a:latin typeface="Mari Office" panose="020B0506040000020004" pitchFamily="34" charset="0"/>
                <a:ea typeface="Glacial Indifference Bold"/>
                <a:cs typeface="Calibri" panose="020F0502020204030204" pitchFamily="34" charset="0"/>
                <a:sym typeface="Glacial Indifference Bold"/>
              </a:rPr>
              <a:t>Maj Vinberg </a:t>
            </a:r>
          </a:p>
          <a:p>
            <a:pPr algn="l"/>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Professor, Overlæge </a:t>
            </a:r>
          </a:p>
          <a:p>
            <a:pPr algn="l"/>
            <a:r>
              <a:rPr lang="da-DK" sz="1001"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Vejleder på projektet</a:t>
            </a:r>
          </a:p>
          <a:p>
            <a:pPr>
              <a:lnSpc>
                <a:spcPts val="1500"/>
              </a:lnSpc>
            </a:pPr>
            <a:endParaRPr lang="en-US"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endParaRPr>
          </a:p>
        </p:txBody>
      </p:sp>
      <p:sp>
        <p:nvSpPr>
          <p:cNvPr id="17" name="TextBox 17"/>
          <p:cNvSpPr txBox="1"/>
          <p:nvPr/>
        </p:nvSpPr>
        <p:spPr>
          <a:xfrm>
            <a:off x="7459608" y="3611209"/>
            <a:ext cx="2882877" cy="1787862"/>
          </a:xfrm>
          <a:prstGeom prst="rect">
            <a:avLst/>
          </a:prstGeom>
        </p:spPr>
        <p:txBody>
          <a:bodyPr wrap="square" lIns="0" tIns="0" rIns="0" bIns="0" rtlCol="0" anchor="t">
            <a:spAutoFit/>
          </a:bodyPr>
          <a:lstStyle/>
          <a:p>
            <a:pPr>
              <a:lnSpc>
                <a:spcPts val="2599"/>
              </a:lnSpc>
              <a:spcAft>
                <a:spcPts val="601"/>
              </a:spcAft>
            </a:pPr>
            <a:r>
              <a:rPr lang="da-DK" sz="2200" b="1" dirty="0">
                <a:latin typeface="Mari Office" panose="020B0506040000020004" pitchFamily="34" charset="0"/>
                <a:ea typeface="League Spartan"/>
                <a:cs typeface="Calibri" panose="020F0502020204030204" pitchFamily="34" charset="0"/>
                <a:sym typeface="League Spartan"/>
              </a:rPr>
              <a:t>Kan vi hjælpe forældre med bipolar lidelse ved at hjælpe deres børn og omvendt?</a:t>
            </a:r>
          </a:p>
          <a:p>
            <a:pPr>
              <a:lnSpc>
                <a:spcPts val="1495"/>
              </a:lnSpc>
            </a:pPr>
            <a:r>
              <a:rPr lang="en-US" sz="1200" spc="100" dirty="0">
                <a:solidFill>
                  <a:srgbClr val="000000"/>
                </a:solidFill>
                <a:latin typeface="Mari Office Light" panose="020B0506040000020004" pitchFamily="34" charset="0"/>
                <a:ea typeface="Glacial Indifference"/>
                <a:cs typeface="Calibri" panose="020F0502020204030204" pitchFamily="34" charset="0"/>
                <a:sym typeface="Glacial Indifference"/>
              </a:rPr>
              <a:t>INFORMATION OM DELTAGELSE I ET VIDENSKABELIGT FORSKNINGSPROJEKT</a:t>
            </a:r>
          </a:p>
        </p:txBody>
      </p:sp>
      <p:sp>
        <p:nvSpPr>
          <p:cNvPr id="18" name="TextBox 18"/>
          <p:cNvSpPr txBox="1"/>
          <p:nvPr/>
        </p:nvSpPr>
        <p:spPr>
          <a:xfrm>
            <a:off x="7459607" y="5364872"/>
            <a:ext cx="2882877" cy="1361591"/>
          </a:xfrm>
          <a:prstGeom prst="rect">
            <a:avLst/>
          </a:prstGeom>
        </p:spPr>
        <p:txBody>
          <a:bodyPr wrap="square" lIns="0" tIns="0" rIns="0" bIns="0" rtlCol="0" anchor="t">
            <a:spAutoFit/>
          </a:bodyPr>
          <a:lstStyle/>
          <a:p>
            <a:pPr>
              <a:lnSpc>
                <a:spcPct val="120000"/>
              </a:lnSpc>
            </a:pPr>
            <a:endParaRPr lang="da-DK" sz="1251" spc="62" dirty="0">
              <a:solidFill>
                <a:srgbClr val="000000"/>
              </a:solidFill>
              <a:latin typeface="Mari Office Light" panose="020B0506040000020004" pitchFamily="34" charset="0"/>
              <a:ea typeface="Glacial Indifference"/>
              <a:cs typeface="Glacial Indifference"/>
              <a:sym typeface="Glacial Indifference"/>
            </a:endParaRPr>
          </a:p>
          <a:p>
            <a:pPr>
              <a:lnSpc>
                <a:spcPct val="120000"/>
              </a:lnSpc>
            </a:pPr>
            <a:r>
              <a:rPr lang="da-DK" sz="1251" spc="62" dirty="0">
                <a:solidFill>
                  <a:srgbClr val="000000"/>
                </a:solidFill>
                <a:latin typeface="Mari Office Light" panose="020B0506040000020004" pitchFamily="34" charset="0"/>
                <a:ea typeface="Glacial Indifference"/>
                <a:cs typeface="Glacial Indifference"/>
                <a:sym typeface="Glacial Indifference"/>
              </a:rPr>
              <a:t>Dette er et projekt til dig, der har bipolar lidelse og har børn i alderen 13-25 år. </a:t>
            </a:r>
          </a:p>
          <a:p>
            <a:pPr>
              <a:lnSpc>
                <a:spcPct val="120000"/>
              </a:lnSpc>
            </a:pPr>
            <a:r>
              <a:rPr lang="da-DK" sz="1251" spc="62" dirty="0">
                <a:solidFill>
                  <a:srgbClr val="000000"/>
                </a:solidFill>
                <a:latin typeface="Mari Office Light" panose="020B0506040000020004" pitchFamily="34" charset="0"/>
                <a:ea typeface="Glacial Indifference"/>
                <a:cs typeface="Glacial Indifference"/>
                <a:sym typeface="Glacial Indifference"/>
              </a:rPr>
              <a:t>Du og din medforælder inviteres til at deltage i en spørgeskemaundersøgelse</a:t>
            </a:r>
            <a:r>
              <a:rPr lang="da-DK" sz="1251" i="1" spc="62" dirty="0">
                <a:solidFill>
                  <a:srgbClr val="000000"/>
                </a:solidFill>
                <a:latin typeface="Mari Office Light" panose="020B0506040000020004" pitchFamily="34" charset="0"/>
                <a:ea typeface="Glacial Indifference"/>
                <a:cs typeface="Glacial Indifference"/>
                <a:sym typeface="Glacial Indifference"/>
              </a:rPr>
              <a:t>. </a:t>
            </a:r>
          </a:p>
          <a:p>
            <a:pPr>
              <a:lnSpc>
                <a:spcPct val="120000"/>
              </a:lnSpc>
            </a:pPr>
            <a:endParaRPr lang="en-US" sz="1200" spc="62" dirty="0">
              <a:solidFill>
                <a:srgbClr val="000000"/>
              </a:solidFill>
              <a:latin typeface="Mari Office Light" panose="020B0506040000020004" pitchFamily="34" charset="0"/>
              <a:ea typeface="Glacial Indifference"/>
              <a:cs typeface="Glacial Indifference"/>
              <a:sym typeface="Glacial Indifference"/>
            </a:endParaRPr>
          </a:p>
        </p:txBody>
      </p:sp>
      <p:sp>
        <p:nvSpPr>
          <p:cNvPr id="19" name="TextBox 19"/>
          <p:cNvSpPr txBox="1"/>
          <p:nvPr/>
        </p:nvSpPr>
        <p:spPr>
          <a:xfrm>
            <a:off x="275158" y="253260"/>
            <a:ext cx="2827296" cy="372346"/>
          </a:xfrm>
          <a:prstGeom prst="rect">
            <a:avLst/>
          </a:prstGeom>
        </p:spPr>
        <p:txBody>
          <a:bodyPr wrap="square" lIns="0" tIns="0" rIns="0" bIns="0" rtlCol="0" anchor="t">
            <a:spAutoFit/>
          </a:bodyPr>
          <a:lstStyle/>
          <a:p>
            <a:pPr>
              <a:lnSpc>
                <a:spcPts val="1500"/>
              </a:lnSpc>
            </a:pPr>
            <a:r>
              <a:rPr lang="da-DK" sz="1200" b="1" spc="61" dirty="0">
                <a:solidFill>
                  <a:srgbClr val="000000"/>
                </a:solidFill>
                <a:latin typeface="Mari Office" panose="020B0506040000020004" pitchFamily="34" charset="0"/>
                <a:ea typeface="Glacial Indifference Bold Italics"/>
                <a:cs typeface="Calibri" panose="020F0502020204030204" pitchFamily="34" charset="0"/>
                <a:sym typeface="Glacial Indifference Bold Italics"/>
              </a:rPr>
              <a:t>Med venlig hilsen forskningsteamet på Psykiatrisk Center Nordsjælland:</a:t>
            </a:r>
          </a:p>
        </p:txBody>
      </p:sp>
      <p:sp>
        <p:nvSpPr>
          <p:cNvPr id="20" name="TextBox 20"/>
          <p:cNvSpPr txBox="1"/>
          <p:nvPr/>
        </p:nvSpPr>
        <p:spPr>
          <a:xfrm>
            <a:off x="4430219" y="4919052"/>
            <a:ext cx="1839392" cy="1105559"/>
          </a:xfrm>
          <a:prstGeom prst="rect">
            <a:avLst/>
          </a:prstGeom>
          <a:noFill/>
        </p:spPr>
        <p:txBody>
          <a:bodyPr wrap="square" lIns="0" tIns="0" rIns="0" bIns="0" rtlCol="0" anchor="t">
            <a:spAutoFit/>
          </a:bodyPr>
          <a:lstStyle/>
          <a:p>
            <a:pPr algn="ctr">
              <a:lnSpc>
                <a:spcPts val="2176"/>
              </a:lnSpc>
            </a:pPr>
            <a:r>
              <a:rPr lang="da-DK" sz="1600" spc="84" dirty="0">
                <a:latin typeface="Mari Office Light" panose="020B0506040000020004" pitchFamily="34" charset="0"/>
                <a:ea typeface="Glacial Indifference"/>
                <a:cs typeface="Glacial Indifference"/>
                <a:sym typeface="Glacial Indifference"/>
              </a:rPr>
              <a:t>Psykiatrisk Center Nordsjælland Dyrehavevej 48 3400 Hillerød</a:t>
            </a:r>
          </a:p>
        </p:txBody>
      </p:sp>
      <p:sp>
        <p:nvSpPr>
          <p:cNvPr id="21" name="TextBox 21"/>
          <p:cNvSpPr txBox="1"/>
          <p:nvPr/>
        </p:nvSpPr>
        <p:spPr>
          <a:xfrm>
            <a:off x="275161" y="5149852"/>
            <a:ext cx="2965060" cy="2008242"/>
          </a:xfrm>
          <a:prstGeom prst="rect">
            <a:avLst/>
          </a:prstGeom>
        </p:spPr>
        <p:txBody>
          <a:bodyPr wrap="square" lIns="0" tIns="0" rIns="0" bIns="0" rtlCol="0" anchor="t">
            <a:spAutoFit/>
          </a:bodyPr>
          <a:lstStyle/>
          <a:p>
            <a:pPr>
              <a:lnSpc>
                <a:spcPts val="1500"/>
              </a:lnSpc>
              <a:spcBef>
                <a:spcPct val="0"/>
              </a:spcBef>
            </a:pPr>
            <a:r>
              <a:rPr lang="da-DK" sz="1200" b="1" spc="100" dirty="0">
                <a:solidFill>
                  <a:srgbClr val="000000"/>
                </a:solidFill>
                <a:latin typeface="Mari Office "/>
                <a:ea typeface="Glacial Indifference Bold"/>
                <a:cs typeface="Calibri" panose="020F0502020204030204" pitchFamily="34" charset="0"/>
                <a:sym typeface="Glacial Indifference Bold"/>
              </a:rPr>
              <a:t>Hvis du har spørgsmål eller vil tilmelde dig projektet, kontakt:</a:t>
            </a:r>
          </a:p>
          <a:p>
            <a:pPr>
              <a:lnSpc>
                <a:spcPts val="1500"/>
              </a:lnSpc>
              <a:spcBef>
                <a:spcPct val="0"/>
              </a:spcBef>
            </a:pPr>
            <a:endParaRPr lang="da-DK" sz="1200" b="1" spc="61" dirty="0">
              <a:solidFill>
                <a:srgbClr val="000000"/>
              </a:solidFill>
              <a:latin typeface="Mari Office Light" panose="020B0506040000020004" pitchFamily="34" charset="0"/>
              <a:ea typeface="Glacial Indifference Bold"/>
              <a:cs typeface="Calibri" panose="020F0502020204030204" pitchFamily="34" charset="0"/>
              <a:sym typeface="Glacial Indifference Bold"/>
            </a:endParaRPr>
          </a:p>
          <a:p>
            <a:pPr>
              <a:lnSpc>
                <a:spcPts val="1500"/>
              </a:lnSpc>
              <a:spcBef>
                <a:spcPct val="0"/>
              </a:spcBef>
            </a:pPr>
            <a:r>
              <a:rPr lang="da-DK" sz="1200" b="1" spc="61" dirty="0">
                <a:solidFill>
                  <a:srgbClr val="000000"/>
                </a:solidFill>
                <a:latin typeface="Mari Office" panose="020B0506040000020004" pitchFamily="34" charset="0"/>
                <a:ea typeface="Glacial Indifference"/>
                <a:cs typeface="Calibri" panose="020F0502020204030204" pitchFamily="34" charset="0"/>
                <a:sym typeface="Glacial Indifference"/>
              </a:rPr>
              <a:t>Freja Pind Pilegaard </a:t>
            </a:r>
          </a:p>
          <a:p>
            <a:pPr>
              <a:lnSpc>
                <a:spcPts val="1500"/>
              </a:lnSpc>
              <a:spcBef>
                <a:spcPct val="0"/>
              </a:spcBef>
            </a:pPr>
            <a:r>
              <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eller spørg din behandler</a:t>
            </a:r>
          </a:p>
          <a:p>
            <a:pPr>
              <a:lnSpc>
                <a:spcPts val="1500"/>
              </a:lnSpc>
              <a:spcBef>
                <a:spcPct val="0"/>
              </a:spcBef>
            </a:pPr>
            <a:endPar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endParaRPr>
          </a:p>
          <a:p>
            <a:pPr>
              <a:lnSpc>
                <a:spcPts val="1500"/>
              </a:lnSpc>
              <a:spcBef>
                <a:spcPct val="0"/>
              </a:spcBef>
            </a:pPr>
            <a:r>
              <a:rPr lang="da-DK" sz="1200" spc="61" dirty="0">
                <a:solidFill>
                  <a:srgbClr val="000000"/>
                </a:solidFill>
                <a:latin typeface="Mari Office Light" panose="020B0506040000020004" pitchFamily="34" charset="0"/>
                <a:ea typeface="Glacial Indifference Bold"/>
                <a:cs typeface="Calibri" panose="020F0502020204030204" pitchFamily="34" charset="0"/>
                <a:sym typeface="Glacial Indifference Bold"/>
              </a:rPr>
              <a:t>Direkte telefon:</a:t>
            </a:r>
            <a:r>
              <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rPr>
              <a:t> </a:t>
            </a:r>
            <a:r>
              <a:rPr lang="da-DK" sz="1200" b="1" spc="61" dirty="0">
                <a:solidFill>
                  <a:srgbClr val="000000"/>
                </a:solidFill>
                <a:latin typeface="Mari Office" panose="020B0506040000020004" pitchFamily="34" charset="0"/>
                <a:ea typeface="Glacial Indifference"/>
                <a:cs typeface="Calibri" panose="020F0502020204030204" pitchFamily="34" charset="0"/>
                <a:sym typeface="Glacial Indifference"/>
              </a:rPr>
              <a:t>+45 21511379</a:t>
            </a:r>
          </a:p>
          <a:p>
            <a:pPr>
              <a:lnSpc>
                <a:spcPts val="1500"/>
              </a:lnSpc>
              <a:spcBef>
                <a:spcPct val="0"/>
              </a:spcBef>
            </a:pPr>
            <a:r>
              <a:rPr lang="da-DK" sz="1200" spc="61" dirty="0">
                <a:solidFill>
                  <a:srgbClr val="000000"/>
                </a:solidFill>
                <a:latin typeface="Mari Office Light" panose="020B0506040000020004" pitchFamily="34" charset="0"/>
                <a:ea typeface="Glacial Indifference Bold"/>
                <a:cs typeface="Calibri" panose="020F0502020204030204" pitchFamily="34" charset="0"/>
                <a:sym typeface="Glacial Indifference Bold"/>
              </a:rPr>
              <a:t>Mail: </a:t>
            </a:r>
            <a:r>
              <a:rPr lang="da-DK" sz="1200" b="1" spc="61" dirty="0">
                <a:solidFill>
                  <a:srgbClr val="000000"/>
                </a:solidFill>
                <a:latin typeface="Mari Office "/>
                <a:ea typeface="Glacial Indifference"/>
                <a:cs typeface="Calibri" panose="020F0502020204030204" pitchFamily="34" charset="0"/>
                <a:sym typeface="Glacial Indifference"/>
              </a:rPr>
              <a:t>freja.pind.pilegaard.01@regionh.dk</a:t>
            </a:r>
          </a:p>
          <a:p>
            <a:pPr>
              <a:lnSpc>
                <a:spcPts val="1500"/>
              </a:lnSpc>
              <a:spcBef>
                <a:spcPct val="0"/>
              </a:spcBef>
            </a:pPr>
            <a:endParaRPr lang="da-DK" sz="1200" spc="61" dirty="0">
              <a:solidFill>
                <a:srgbClr val="000000"/>
              </a:solidFill>
              <a:latin typeface="Mari Office Light" panose="020B0506040000020004" pitchFamily="34" charset="0"/>
              <a:ea typeface="Glacial Indifference"/>
              <a:cs typeface="Calibri" panose="020F0502020204030204" pitchFamily="34" charset="0"/>
              <a:sym typeface="Glacial Indifference"/>
            </a:endParaRPr>
          </a:p>
          <a:p>
            <a:pPr algn="l">
              <a:spcBef>
                <a:spcPct val="0"/>
              </a:spcBef>
            </a:pPr>
            <a:r>
              <a:rPr lang="da-DK" sz="900" i="1" spc="61" dirty="0">
                <a:solidFill>
                  <a:srgbClr val="000000"/>
                </a:solidFill>
                <a:latin typeface="Mari Office Light" panose="020B0506040000020004" pitchFamily="34" charset="0"/>
                <a:ea typeface="Glacial Indifference Italics"/>
                <a:cs typeface="Calibri" panose="020F0502020204030204" pitchFamily="34" charset="0"/>
                <a:sym typeface="Glacial Indifference Italics"/>
              </a:rPr>
              <a:t>Projektet er en del af et større studie og indgår i et kandidatspeciale på Psykiatrisk Center Nordsjælland. </a:t>
            </a:r>
          </a:p>
        </p:txBody>
      </p:sp>
      <p:pic>
        <p:nvPicPr>
          <p:cNvPr id="23" name="Billede 22" descr="Et billede, der indeholder tøj, person, Ansigt, stueplante&#10;&#10;Automatisk genereret beskrivelse">
            <a:extLst>
              <a:ext uri="{FF2B5EF4-FFF2-40B4-BE49-F238E27FC236}">
                <a16:creationId xmlns:a16="http://schemas.microsoft.com/office/drawing/2014/main" id="{57FCF7BC-FCF8-3D3B-212F-E7D1AB3BA09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792" t="21747" r="23069" b="43650"/>
          <a:stretch/>
        </p:blipFill>
        <p:spPr>
          <a:xfrm>
            <a:off x="369061" y="875530"/>
            <a:ext cx="650876" cy="650876"/>
          </a:xfrm>
          <a:prstGeom prst="rect">
            <a:avLst/>
          </a:prstGeom>
        </p:spPr>
      </p:pic>
      <p:pic>
        <p:nvPicPr>
          <p:cNvPr id="27" name="Billede 26" descr="Et billede, der indeholder tekst, Font/skrifttype, Grafik, skærmbillede&#10;&#10;AI-generated content may be incorrect.">
            <a:extLst>
              <a:ext uri="{FF2B5EF4-FFF2-40B4-BE49-F238E27FC236}">
                <a16:creationId xmlns:a16="http://schemas.microsoft.com/office/drawing/2014/main" id="{D994466A-988A-5C82-8F58-E57CCCEF89F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r="58519" b="-21230"/>
          <a:stretch/>
        </p:blipFill>
        <p:spPr>
          <a:xfrm>
            <a:off x="7421320" y="307757"/>
            <a:ext cx="467001" cy="567773"/>
          </a:xfrm>
          <a:prstGeom prst="rect">
            <a:avLst/>
          </a:prstGeom>
        </p:spPr>
      </p:pic>
      <p:pic>
        <p:nvPicPr>
          <p:cNvPr id="28" name="Billede 27" descr="Et billede, der indeholder tekst, Font/skrifttype, Grafik, skærmbillede&#10;&#10;AI-generated content may be incorrect.">
            <a:extLst>
              <a:ext uri="{FF2B5EF4-FFF2-40B4-BE49-F238E27FC236}">
                <a16:creationId xmlns:a16="http://schemas.microsoft.com/office/drawing/2014/main" id="{3C84FCD7-6780-C069-12B0-14935D2D5CB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485664" y="3465806"/>
            <a:ext cx="1728500" cy="647519"/>
          </a:xfrm>
          <a:prstGeom prst="rect">
            <a:avLst/>
          </a:prstGeom>
        </p:spPr>
      </p:pic>
      <p:sp>
        <p:nvSpPr>
          <p:cNvPr id="3" name="Sender informations">
            <a:extLst>
              <a:ext uri="{FF2B5EF4-FFF2-40B4-BE49-F238E27FC236}">
                <a16:creationId xmlns:a16="http://schemas.microsoft.com/office/drawing/2014/main" id="{CC68D833-47AC-1EFE-2A84-3E1D8F926B4D}"/>
              </a:ext>
            </a:extLst>
          </p:cNvPr>
          <p:cNvSpPr txBox="1"/>
          <p:nvPr/>
        </p:nvSpPr>
        <p:spPr>
          <a:xfrm>
            <a:off x="7946665" y="323406"/>
            <a:ext cx="1787270" cy="430887"/>
          </a:xfrm>
          <a:prstGeom prst="rect">
            <a:avLst/>
          </a:prstGeom>
          <a:noFill/>
          <a:ln w="6350">
            <a:noFill/>
          </a:ln>
          <a:extLst>
            <a:ext uri="{909E8E84-426E-40DD-AFC4-6F175D3DCCD1}">
              <a14:hiddenFill xmlns:a14="http://schemas.microsoft.com/office/drawing/2010/main">
                <a:solidFill>
                  <a:schemeClr val="lt1"/>
                </a:solidFill>
              </a14:hiddenFill>
            </a:ext>
            <a:ext uri="{91240B29-F687-4F45-9708-019B960494DF}">
              <a14:hiddenLine xmlns:a14="http://schemas.microsoft.com/office/drawing/2010/main" w="6350">
                <a:solidFill>
                  <a:prstClr val="black"/>
                </a:solidFill>
              </a14:hiddenLine>
            </a:ext>
          </a:extLst>
        </p:spPr>
        <p:txBody>
          <a:bodyPr rot="0" spcFirstLastPara="0" vert="horz" wrap="square" lIns="0" tIns="0" rIns="0" bIns="0" numCol="1" spcCol="0" rtlCol="0" fromWordArt="0" anchor="t" anchorCtr="0" forceAA="0" compatLnSpc="1">
            <a:prstTxWarp prst="textNoShape">
              <a:avLst/>
            </a:prstTxWarp>
            <a:spAutoFit/>
          </a:bodyPr>
          <a:lstStyle/>
          <a:p>
            <a:r>
              <a:rPr lang="da-DK" sz="1000" b="1" dirty="0">
                <a:solidFill>
                  <a:srgbClr val="75C627"/>
                </a:solidFill>
                <a:effectLst/>
                <a:latin typeface="Mari Office" panose="020B0506040000020004" pitchFamily="34" charset="0"/>
                <a:ea typeface="Times New Roman" panose="02020603050405020304" pitchFamily="18" charset="0"/>
                <a:cs typeface="Times New Roman" panose="02020603050405020304" pitchFamily="18" charset="0"/>
              </a:rPr>
              <a:t>Region</a:t>
            </a:r>
            <a:r>
              <a:rPr lang="da-DK" sz="900" b="1" dirty="0">
                <a:solidFill>
                  <a:srgbClr val="75C627"/>
                </a:solidFill>
                <a:effectLst/>
                <a:latin typeface="Mari Office" panose="020B0506040000020004" pitchFamily="34" charset="0"/>
                <a:ea typeface="Times New Roman" panose="02020603050405020304" pitchFamily="18" charset="0"/>
                <a:cs typeface="Times New Roman" panose="02020603050405020304" pitchFamily="18" charset="0"/>
              </a:rPr>
              <a:t> Hovedstadens Psykiatri</a:t>
            </a:r>
          </a:p>
          <a:p>
            <a:r>
              <a:rPr lang="da-DK" sz="900" b="1" dirty="0">
                <a:solidFill>
                  <a:srgbClr val="666666"/>
                </a:solidFill>
                <a:effectLst/>
                <a:latin typeface="Mari Office" panose="020B0506040000020004" pitchFamily="34" charset="0"/>
                <a:ea typeface="Times New Roman" panose="02020603050405020304" pitchFamily="18" charset="0"/>
                <a:cs typeface="Times New Roman" panose="02020603050405020304" pitchFamily="18" charset="0"/>
              </a:rPr>
              <a:t>Psykiatrisk Center Nordsjælland</a:t>
            </a:r>
          </a:p>
          <a:p>
            <a:r>
              <a:rPr lang="da-DK" sz="900" b="1" dirty="0">
                <a:solidFill>
                  <a:srgbClr val="666666"/>
                </a:solidFill>
                <a:effectLst/>
                <a:latin typeface="Mari Office" panose="020B0506040000020004" pitchFamily="34" charset="0"/>
                <a:ea typeface="Times New Roman" panose="02020603050405020304" pitchFamily="18" charset="0"/>
                <a:cs typeface="Times New Roman" panose="02020603050405020304" pitchFamily="18" charset="0"/>
              </a:rPr>
              <a:t>Forskningsenheden</a:t>
            </a:r>
          </a:p>
        </p:txBody>
      </p:sp>
    </p:spTree>
    <p:extLst>
      <p:ext uri="{BB962C8B-B14F-4D97-AF65-F5344CB8AC3E}">
        <p14:creationId xmlns:p14="http://schemas.microsoft.com/office/powerpoint/2010/main" val="1940973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20693C84-5E1F-80F2-60AA-38362789F672}"/>
              </a:ext>
            </a:extLst>
          </p:cNvPr>
          <p:cNvPicPr>
            <a:picLocks noChangeAspect="1"/>
          </p:cNvPicPr>
          <p:nvPr/>
        </p:nvPicPr>
        <p:blipFill>
          <a:blip r:embed="rId3">
            <a:alphaModFix amt="35000"/>
          </a:blip>
          <a:stretch>
            <a:fillRect/>
          </a:stretch>
        </p:blipFill>
        <p:spPr>
          <a:xfrm rot="16200000">
            <a:off x="1564574" y="-1579106"/>
            <a:ext cx="7549721" cy="10707932"/>
          </a:xfrm>
          <a:prstGeom prst="rect">
            <a:avLst/>
          </a:prstGeom>
        </p:spPr>
      </p:pic>
      <p:grpSp>
        <p:nvGrpSpPr>
          <p:cNvPr id="4" name="Group 4"/>
          <p:cNvGrpSpPr>
            <a:grpSpLocks noChangeAspect="1"/>
          </p:cNvGrpSpPr>
          <p:nvPr/>
        </p:nvGrpSpPr>
        <p:grpSpPr>
          <a:xfrm>
            <a:off x="3700924" y="3479161"/>
            <a:ext cx="3446027" cy="4086670"/>
            <a:chOff x="0" y="-80993"/>
            <a:chExt cx="3446018" cy="3232023"/>
          </a:xfrm>
          <a:solidFill>
            <a:schemeClr val="accent1">
              <a:lumMod val="40000"/>
              <a:lumOff val="60000"/>
            </a:schemeClr>
          </a:solidFill>
        </p:grpSpPr>
        <p:sp>
          <p:nvSpPr>
            <p:cNvPr id="5" name="Freeform 5"/>
            <p:cNvSpPr/>
            <p:nvPr/>
          </p:nvSpPr>
          <p:spPr>
            <a:xfrm>
              <a:off x="0" y="-80993"/>
              <a:ext cx="3446018" cy="3232023"/>
            </a:xfrm>
            <a:custGeom>
              <a:avLst/>
              <a:gdLst/>
              <a:ahLst/>
              <a:cxnLst/>
              <a:rect l="l" t="t" r="r" b="b"/>
              <a:pathLst>
                <a:path w="3446018" h="3232023">
                  <a:moveTo>
                    <a:pt x="0" y="0"/>
                  </a:moveTo>
                  <a:lnTo>
                    <a:pt x="0" y="3232023"/>
                  </a:lnTo>
                  <a:lnTo>
                    <a:pt x="3446018" y="3232023"/>
                  </a:lnTo>
                  <a:lnTo>
                    <a:pt x="3446018" y="0"/>
                  </a:lnTo>
                  <a:close/>
                </a:path>
              </a:pathLst>
            </a:custGeom>
            <a:grpFill/>
            <a:ln>
              <a:solidFill>
                <a:schemeClr val="accent1">
                  <a:lumMod val="40000"/>
                  <a:lumOff val="60000"/>
                </a:schemeClr>
              </a:solidFill>
            </a:ln>
          </p:spPr>
        </p:sp>
      </p:grpSp>
      <p:sp>
        <p:nvSpPr>
          <p:cNvPr id="6" name="TextBox 6"/>
          <p:cNvSpPr txBox="1"/>
          <p:nvPr/>
        </p:nvSpPr>
        <p:spPr>
          <a:xfrm>
            <a:off x="366146" y="239203"/>
            <a:ext cx="2917804" cy="6493509"/>
          </a:xfrm>
          <a:prstGeom prst="rect">
            <a:avLst/>
          </a:prstGeom>
        </p:spPr>
        <p:txBody>
          <a:bodyPr wrap="square" lIns="0" tIns="0" rIns="0" bIns="0" rtlCol="0" anchor="t">
            <a:spAutoFit/>
          </a:bodyPr>
          <a:lstStyle/>
          <a:p>
            <a:pPr>
              <a:lnSpc>
                <a:spcPct val="110000"/>
              </a:lnSpc>
              <a:spcAft>
                <a:spcPts val="202"/>
              </a:spcAft>
            </a:pPr>
            <a:r>
              <a:rPr lang="da-DK" sz="1200" b="1" spc="100" dirty="0">
                <a:solidFill>
                  <a:srgbClr val="000000"/>
                </a:solidFill>
                <a:latin typeface="Mari Office" panose="020B0506040000020004" pitchFamily="34" charset="0"/>
                <a:ea typeface="Glacial Indifference Bold"/>
                <a:cs typeface="Glacial Indifference Bold"/>
                <a:sym typeface="Glacial Indifference Bold"/>
              </a:rPr>
              <a:t>Projektets formål </a:t>
            </a:r>
          </a:p>
          <a:p>
            <a:pPr>
              <a:lnSpc>
                <a:spcPct val="110000"/>
              </a:lnSpc>
              <a:spcAft>
                <a:spcPts val="1001"/>
              </a:spcAft>
            </a:pPr>
            <a:r>
              <a:rPr lang="da-DK" sz="1200" spc="61" dirty="0">
                <a:solidFill>
                  <a:srgbClr val="000000"/>
                </a:solidFill>
                <a:latin typeface="Mari Office Light" panose="020B0506040000020004" pitchFamily="34" charset="0"/>
                <a:ea typeface="Glacial Indifference"/>
                <a:cs typeface="Glacial Indifference"/>
                <a:sym typeface="Glacial Indifference"/>
              </a:rPr>
              <a:t>Vi ved fra et tidligere studie, at forældre med bipolar lidelse har mange tanker og bekymringer om, hvad deres børn tænker om deres sygdom, og om hvordan sygdommen påvirker hele familien.</a:t>
            </a:r>
          </a:p>
          <a:p>
            <a:pPr>
              <a:lnSpc>
                <a:spcPct val="110000"/>
              </a:lnSpc>
              <a:spcAft>
                <a:spcPts val="1001"/>
              </a:spcAft>
            </a:pPr>
            <a:r>
              <a:rPr lang="da-DK" sz="1200" spc="61" dirty="0">
                <a:solidFill>
                  <a:srgbClr val="000000"/>
                </a:solidFill>
                <a:latin typeface="Mari Office Light" panose="020B0506040000020004" pitchFamily="34" charset="0"/>
                <a:ea typeface="Glacial Indifference"/>
                <a:cs typeface="Glacial Indifference"/>
                <a:sym typeface="Glacial Indifference"/>
              </a:rPr>
              <a:t>Formålet med projektet er at undersøge familiestrukturer, humør og stress i relation til forældreskabet hos forældre med bipolar lidelse og deres medforældre. Sideløbende undersøger vi i en mindre gruppe af unge, hvilke tanker de unge voksne med en forælder med bipolar lidelse har om, hvorvidt de bliver påvirket af deres forælders sygdom og deres eget mentale helbred. </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På sigt håber vi at kunne tilrettelægge optimal støtte til familier og forebygge udvikling af symptomer på psykisk sygdom hos de unge, som har en arvelig risiko for at udvikle bipolar lidelse via en af deres forældre.</a:t>
            </a:r>
            <a:endParaRPr lang="da-DK" sz="1802" dirty="0">
              <a:solidFill>
                <a:srgbClr val="333333"/>
              </a:solidFill>
              <a:latin typeface="Mari Office Book" panose="020B0506040000020004" pitchFamily="34" charset="0"/>
              <a:ea typeface="Glacial Indifference"/>
              <a:cs typeface="Times New Roman" panose="02020603050405020304" pitchFamily="18" charset="0"/>
              <a:sym typeface="Glacial Indifference"/>
            </a:endParaRPr>
          </a:p>
          <a:p>
            <a:pPr>
              <a:lnSpc>
                <a:spcPct val="110000"/>
              </a:lnSpc>
            </a:pPr>
            <a:endParaRPr lang="da-DK" sz="1802" spc="61" dirty="0">
              <a:solidFill>
                <a:srgbClr val="333333"/>
              </a:solidFill>
              <a:latin typeface="Mari Office Book" panose="020B0506040000020004" pitchFamily="34" charset="0"/>
              <a:ea typeface="Glacial Indifference"/>
              <a:cs typeface="Times New Roman" panose="02020603050405020304" pitchFamily="18" charset="0"/>
              <a:sym typeface="Glacial Indifference"/>
            </a:endParaRPr>
          </a:p>
          <a:p>
            <a:pPr>
              <a:lnSpc>
                <a:spcPct val="110000"/>
              </a:lnSpc>
            </a:pPr>
            <a:endParaRPr lang="da-DK" sz="800" spc="61" dirty="0">
              <a:solidFill>
                <a:srgbClr val="000000"/>
              </a:solidFill>
              <a:latin typeface="Mari Office Light" panose="020B0506040000020004" pitchFamily="34" charset="0"/>
              <a:ea typeface="Glacial Indifference"/>
              <a:cs typeface="Glacial Indifference"/>
              <a:sym typeface="Glacial Indifference"/>
            </a:endParaRPr>
          </a:p>
          <a:p>
            <a:pPr>
              <a:lnSpc>
                <a:spcPct val="110000"/>
              </a:lnSpc>
              <a:spcAft>
                <a:spcPts val="202"/>
              </a:spcAft>
            </a:pPr>
            <a:r>
              <a:rPr lang="da-DK" sz="1200" b="1" spc="100" dirty="0">
                <a:solidFill>
                  <a:srgbClr val="000000"/>
                </a:solidFill>
                <a:latin typeface="Mari Office" panose="020B0506040000020004" pitchFamily="34" charset="0"/>
                <a:ea typeface="Glacial Indifference Bold"/>
                <a:cs typeface="Glacial Indifference Bold"/>
                <a:sym typeface="Glacial Indifference Bold"/>
              </a:rPr>
              <a:t>Hvem kan deltage? </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Forældre med bipolar lidelse og deres medforældre med børn i alderen 13-25 år.</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Vi inviterer kun din medforælder, hvis du giver tilladelse til det.  </a:t>
            </a:r>
          </a:p>
          <a:p>
            <a:pPr>
              <a:lnSpc>
                <a:spcPct val="110000"/>
              </a:lnSpc>
              <a:spcAft>
                <a:spcPts val="600"/>
              </a:spcAft>
            </a:pPr>
            <a:endParaRPr lang="da-DK" sz="1200" spc="61" dirty="0">
              <a:solidFill>
                <a:srgbClr val="000000"/>
              </a:solidFill>
              <a:latin typeface="Mari Office Light" panose="020B0506040000020004" pitchFamily="34" charset="0"/>
              <a:ea typeface="Glacial Indifference"/>
              <a:cs typeface="Glacial Indifference"/>
              <a:sym typeface="Glacial Indifference"/>
            </a:endParaRPr>
          </a:p>
        </p:txBody>
      </p:sp>
      <p:sp>
        <p:nvSpPr>
          <p:cNvPr id="7" name="TextBox 7"/>
          <p:cNvSpPr txBox="1"/>
          <p:nvPr/>
        </p:nvSpPr>
        <p:spPr>
          <a:xfrm>
            <a:off x="7551301" y="234727"/>
            <a:ext cx="2775958" cy="2656176"/>
          </a:xfrm>
          <a:prstGeom prst="rect">
            <a:avLst/>
          </a:prstGeom>
        </p:spPr>
        <p:txBody>
          <a:bodyPr wrap="square" lIns="0" tIns="0" rIns="0" bIns="0" rtlCol="0" anchor="t">
            <a:spAutoFit/>
          </a:bodyPr>
          <a:lstStyle/>
          <a:p>
            <a:pPr>
              <a:lnSpc>
                <a:spcPct val="110000"/>
              </a:lnSpc>
              <a:spcAft>
                <a:spcPts val="202"/>
              </a:spcAft>
            </a:pPr>
            <a:r>
              <a:rPr lang="da-DK" sz="1200" b="1" spc="100" dirty="0">
                <a:solidFill>
                  <a:srgbClr val="000000"/>
                </a:solidFill>
                <a:latin typeface="Mari Office "/>
                <a:ea typeface="Glacial Indifference Bold"/>
                <a:cs typeface="Glacial Indifference Bold"/>
                <a:sym typeface="Glacial Indifference Bold"/>
              </a:rPr>
              <a:t>Frivillighed </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Det er frivilligt, om du/I ønsker at deltage. Du/I informeres grundigt om hvad projektet går ud på, og du/I skal underskrive en samtykkeerklæring. Du/I har selvfølgelig tid til at overveje, om du/I har lyst til at deltage inden du/I siger ja. Selvom du/I i første omgang har besluttet at deltage, er det altid muligt at træde ud af projektet igen uden nogen forklaring. Det vil ikke påvirke din fremtidige behandling.</a:t>
            </a:r>
            <a:endParaRPr lang="en-US" sz="1200" spc="61" dirty="0">
              <a:solidFill>
                <a:srgbClr val="000000"/>
              </a:solidFill>
              <a:latin typeface="Mari Office Light" panose="020B0506040000020004" pitchFamily="34" charset="0"/>
              <a:ea typeface="Glacial Indifference"/>
              <a:cs typeface="Glacial Indifference"/>
              <a:sym typeface="Glacial Indifference"/>
            </a:endParaRPr>
          </a:p>
          <a:p>
            <a:pPr>
              <a:lnSpc>
                <a:spcPct val="110000"/>
              </a:lnSpc>
            </a:pPr>
            <a:endParaRPr lang="en-US" sz="1200" spc="61" dirty="0">
              <a:solidFill>
                <a:srgbClr val="000000"/>
              </a:solidFill>
              <a:latin typeface="Mari Office Light" panose="020B0506040000020004" pitchFamily="34" charset="0"/>
              <a:ea typeface="Glacial Indifference"/>
              <a:cs typeface="Glacial Indifference"/>
              <a:sym typeface="Glacial Indifference"/>
            </a:endParaRPr>
          </a:p>
        </p:txBody>
      </p:sp>
      <p:sp>
        <p:nvSpPr>
          <p:cNvPr id="9" name="TextBox 9"/>
          <p:cNvSpPr txBox="1"/>
          <p:nvPr/>
        </p:nvSpPr>
        <p:spPr>
          <a:xfrm>
            <a:off x="3865132" y="239204"/>
            <a:ext cx="3031456" cy="2936253"/>
          </a:xfrm>
          <a:prstGeom prst="rect">
            <a:avLst/>
          </a:prstGeom>
        </p:spPr>
        <p:txBody>
          <a:bodyPr wrap="square" lIns="0" tIns="0" rIns="0" bIns="0" rtlCol="0" anchor="t">
            <a:spAutoFit/>
          </a:bodyPr>
          <a:lstStyle/>
          <a:p>
            <a:pPr>
              <a:lnSpc>
                <a:spcPct val="110000"/>
              </a:lnSpc>
              <a:spcAft>
                <a:spcPts val="202"/>
              </a:spcAft>
            </a:pPr>
            <a:r>
              <a:rPr lang="da-DK" sz="1200" b="1" spc="100" dirty="0">
                <a:solidFill>
                  <a:srgbClr val="000000"/>
                </a:solidFill>
                <a:latin typeface="Mari Office" panose="020B0506040000020004" pitchFamily="34" charset="0"/>
                <a:ea typeface="Glacial Indifference Bold"/>
                <a:cs typeface="Glacial Indifference Bold"/>
                <a:sym typeface="Glacial Indifference Bold"/>
              </a:rPr>
              <a:t>Hvad skal jeg gøre? </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Du og eventuelt din medforælder får tilsendt et spørgeskema i e-Boks, som vi vil bede jer besvare online. Det tager ca. 30 minutter at besvare</a:t>
            </a:r>
            <a:endParaRPr lang="da-DK" sz="1200" b="1" spc="61" dirty="0">
              <a:solidFill>
                <a:srgbClr val="000000"/>
              </a:solidFill>
              <a:latin typeface="Mari Office" panose="020B0506040000020004" pitchFamily="34" charset="0"/>
              <a:ea typeface="Glacial Indifference Bold"/>
              <a:cs typeface="Glacial Indifference Bold"/>
              <a:sym typeface="Glacial Indifference Bold"/>
            </a:endParaRPr>
          </a:p>
          <a:p>
            <a:pPr>
              <a:lnSpc>
                <a:spcPct val="110000"/>
              </a:lnSpc>
              <a:spcAft>
                <a:spcPts val="202"/>
              </a:spcAft>
            </a:pPr>
            <a:endParaRPr lang="da-DK" sz="1200" b="1" spc="61" dirty="0">
              <a:solidFill>
                <a:srgbClr val="000000"/>
              </a:solidFill>
              <a:latin typeface="Mari Office" panose="020B0506040000020004" pitchFamily="34" charset="0"/>
              <a:ea typeface="Glacial Indifference Bold"/>
              <a:cs typeface="Glacial Indifference Bold"/>
              <a:sym typeface="Glacial Indifference Bold"/>
            </a:endParaRPr>
          </a:p>
          <a:p>
            <a:pPr>
              <a:lnSpc>
                <a:spcPct val="110000"/>
              </a:lnSpc>
              <a:spcAft>
                <a:spcPts val="202"/>
              </a:spcAft>
            </a:pPr>
            <a:endParaRPr lang="da-DK" sz="1200" b="1" spc="100" dirty="0">
              <a:solidFill>
                <a:srgbClr val="000000"/>
              </a:solidFill>
              <a:latin typeface="Mari Office" panose="020B0506040000020004" pitchFamily="34" charset="0"/>
              <a:ea typeface="Glacial Indifference Bold"/>
              <a:cs typeface="Glacial Indifference Bold"/>
              <a:sym typeface="Glacial Indifference Bold"/>
            </a:endParaRPr>
          </a:p>
          <a:p>
            <a:pPr>
              <a:lnSpc>
                <a:spcPct val="110000"/>
              </a:lnSpc>
              <a:spcAft>
                <a:spcPts val="202"/>
              </a:spcAft>
            </a:pPr>
            <a:r>
              <a:rPr lang="da-DK" sz="1200" b="1" spc="100" dirty="0">
                <a:solidFill>
                  <a:srgbClr val="000000"/>
                </a:solidFill>
                <a:latin typeface="Mari Office" panose="020B0506040000020004" pitchFamily="34" charset="0"/>
                <a:ea typeface="Glacial Indifference Bold"/>
                <a:cs typeface="Glacial Indifference Bold"/>
                <a:sym typeface="Glacial Indifference Bold"/>
              </a:rPr>
              <a:t>Fortrolighed og rettigheder </a:t>
            </a:r>
          </a:p>
          <a:p>
            <a:pPr>
              <a:lnSpc>
                <a:spcPct val="110000"/>
              </a:lnSpc>
            </a:pPr>
            <a:r>
              <a:rPr lang="da-DK" sz="1200" spc="61" dirty="0">
                <a:solidFill>
                  <a:srgbClr val="000000"/>
                </a:solidFill>
                <a:latin typeface="Mari Office Light" panose="020B0506040000020004" pitchFamily="34" charset="0"/>
                <a:ea typeface="Glacial Indifference"/>
                <a:cs typeface="Glacial Indifference"/>
                <a:sym typeface="Glacial Indifference"/>
              </a:rPr>
              <a:t>I projektet vil jeres identitet og data udelukkende være kendt af projektets forskningsteam, og oplysningerne vil blive opbevaret fortroligt. Alt arbejde med spørgeskemaer sker i anonymiseret form. </a:t>
            </a:r>
          </a:p>
          <a:p>
            <a:pPr>
              <a:lnSpc>
                <a:spcPct val="110000"/>
              </a:lnSpc>
            </a:pPr>
            <a:endParaRPr lang="da-DK" sz="1200" spc="61" dirty="0">
              <a:solidFill>
                <a:srgbClr val="000000"/>
              </a:solidFill>
              <a:latin typeface="Mari Office Light" panose="020B0506040000020004" pitchFamily="34" charset="0"/>
              <a:ea typeface="Glacial Indifference"/>
              <a:cs typeface="Glacial Indifference"/>
              <a:sym typeface="Glacial Indifference"/>
            </a:endParaRPr>
          </a:p>
        </p:txBody>
      </p:sp>
      <p:sp>
        <p:nvSpPr>
          <p:cNvPr id="10" name="TextBox 10"/>
          <p:cNvSpPr txBox="1"/>
          <p:nvPr/>
        </p:nvSpPr>
        <p:spPr>
          <a:xfrm>
            <a:off x="3915448" y="3667071"/>
            <a:ext cx="3031456" cy="2865080"/>
          </a:xfrm>
          <a:prstGeom prst="rect">
            <a:avLst/>
          </a:prstGeom>
        </p:spPr>
        <p:txBody>
          <a:bodyPr wrap="square" lIns="0" tIns="0" rIns="0" bIns="0" rtlCol="0" anchor="t">
            <a:spAutoFit/>
          </a:bodyPr>
          <a:lstStyle/>
          <a:p>
            <a:pPr>
              <a:lnSpc>
                <a:spcPts val="1500"/>
              </a:lnSpc>
              <a:spcAft>
                <a:spcPts val="202"/>
              </a:spcAft>
            </a:pPr>
            <a:r>
              <a:rPr lang="da-DK" sz="1200" b="1" spc="61" dirty="0">
                <a:solidFill>
                  <a:srgbClr val="FFFFFF"/>
                </a:solidFill>
                <a:latin typeface="Mari Office "/>
                <a:ea typeface="Glacial Indifference Bold"/>
                <a:cs typeface="Glacial Indifference Bold"/>
                <a:sym typeface="Glacial Indifference Bold"/>
              </a:rPr>
              <a:t>RESULTATER AF PROJEKTET </a:t>
            </a:r>
          </a:p>
          <a:p>
            <a:pPr>
              <a:lnSpc>
                <a:spcPts val="1500"/>
              </a:lnSpc>
              <a:spcAft>
                <a:spcPts val="202"/>
              </a:spcAft>
            </a:pPr>
            <a:r>
              <a:rPr lang="da-DK" sz="1200" b="1" spc="61" dirty="0">
                <a:solidFill>
                  <a:srgbClr val="FFFFFF"/>
                </a:solidFill>
                <a:latin typeface="Mari Office "/>
                <a:ea typeface="Glacial Indifference Bold"/>
                <a:cs typeface="Glacial Indifference Bold"/>
                <a:sym typeface="Glacial Indifference Bold"/>
              </a:rPr>
              <a:t> </a:t>
            </a:r>
          </a:p>
          <a:p>
            <a:pPr>
              <a:lnSpc>
                <a:spcPts val="1500"/>
              </a:lnSpc>
              <a:spcAft>
                <a:spcPts val="1001"/>
              </a:spcAft>
            </a:pPr>
            <a:r>
              <a:rPr lang="da-DK" sz="1200" spc="61" dirty="0">
                <a:solidFill>
                  <a:srgbClr val="FFFFFF"/>
                </a:solidFill>
                <a:latin typeface="Mari Office "/>
                <a:ea typeface="Glacial Indifference"/>
                <a:cs typeface="Glacial Indifference"/>
                <a:sym typeface="Glacial Indifference"/>
              </a:rPr>
              <a:t>Resultaterne fra projektet vil blive anvendt til at skabe ny viden om, hvordan eventuelt stress og belastning i relation til forældreskabet opleves, samt hvordan  familiestrukturer –og dynamikker kan blive påvirket i familier, hvor en af forældrene har bipolar lidelse. </a:t>
            </a:r>
          </a:p>
          <a:p>
            <a:pPr>
              <a:lnSpc>
                <a:spcPts val="1500"/>
              </a:lnSpc>
            </a:pPr>
            <a:r>
              <a:rPr lang="da-DK" sz="1200" spc="61" dirty="0">
                <a:solidFill>
                  <a:srgbClr val="FFFFFF"/>
                </a:solidFill>
                <a:latin typeface="Mari Office "/>
                <a:ea typeface="Glacial Indifference"/>
                <a:cs typeface="Glacial Indifference"/>
                <a:sym typeface="Glacial Indifference"/>
              </a:rPr>
              <a:t>Resultaterne vil blive udgivet i videnskabelige tidsskrifter og blive brugt til at udvikle nye projekter ud fra de erfaringer, vi gør os i studiet. Alle resultater vil være helt anonyme. </a:t>
            </a:r>
          </a:p>
        </p:txBody>
      </p:sp>
      <p:sp>
        <p:nvSpPr>
          <p:cNvPr id="11" name="TextBox 11"/>
          <p:cNvSpPr txBox="1"/>
          <p:nvPr/>
        </p:nvSpPr>
        <p:spPr>
          <a:xfrm>
            <a:off x="7557124" y="3116959"/>
            <a:ext cx="2362836" cy="199222"/>
          </a:xfrm>
          <a:prstGeom prst="rect">
            <a:avLst/>
          </a:prstGeom>
        </p:spPr>
        <p:txBody>
          <a:bodyPr wrap="square" lIns="0" tIns="0" rIns="0" bIns="0" rtlCol="0" anchor="t">
            <a:spAutoFit/>
          </a:bodyPr>
          <a:lstStyle/>
          <a:p>
            <a:pPr>
              <a:lnSpc>
                <a:spcPts val="1679"/>
              </a:lnSpc>
              <a:spcBef>
                <a:spcPct val="0"/>
              </a:spcBef>
            </a:pPr>
            <a:r>
              <a:rPr lang="da-DK" sz="1200" b="1" spc="100" dirty="0">
                <a:solidFill>
                  <a:srgbClr val="000000"/>
                </a:solidFill>
                <a:latin typeface="Mari Office" panose="020B0506040000020004" pitchFamily="34" charset="0"/>
                <a:ea typeface="Glacial Indifference Bold"/>
                <a:cs typeface="Glacial Indifference Bold"/>
                <a:sym typeface="Glacial Indifference Bold"/>
              </a:rPr>
              <a:t>Oversigt over projektet</a:t>
            </a:r>
          </a:p>
        </p:txBody>
      </p:sp>
      <p:sp>
        <p:nvSpPr>
          <p:cNvPr id="3" name="Freeform 15">
            <a:extLst>
              <a:ext uri="{FF2B5EF4-FFF2-40B4-BE49-F238E27FC236}">
                <a16:creationId xmlns:a16="http://schemas.microsoft.com/office/drawing/2014/main" id="{A075A0A6-F812-068B-C20F-0D674B47B184}"/>
              </a:ext>
            </a:extLst>
          </p:cNvPr>
          <p:cNvSpPr/>
          <p:nvPr/>
        </p:nvSpPr>
        <p:spPr>
          <a:xfrm rot="379717" flipH="1">
            <a:off x="1909874" y="6217986"/>
            <a:ext cx="959038" cy="1184663"/>
          </a:xfrm>
          <a:custGeom>
            <a:avLst/>
            <a:gdLst/>
            <a:ahLst/>
            <a:cxnLst/>
            <a:rect l="l" t="t" r="r" b="b"/>
            <a:pathLst>
              <a:path w="1524583" h="1829500">
                <a:moveTo>
                  <a:pt x="0" y="0"/>
                </a:moveTo>
                <a:lnTo>
                  <a:pt x="1524584" y="0"/>
                </a:lnTo>
                <a:lnTo>
                  <a:pt x="1524584" y="1829500"/>
                </a:lnTo>
                <a:lnTo>
                  <a:pt x="0" y="18295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a-DK" sz="1802" dirty="0"/>
          </a:p>
        </p:txBody>
      </p:sp>
      <p:graphicFrame>
        <p:nvGraphicFramePr>
          <p:cNvPr id="17" name="Diagram 16">
            <a:extLst>
              <a:ext uri="{FF2B5EF4-FFF2-40B4-BE49-F238E27FC236}">
                <a16:creationId xmlns:a16="http://schemas.microsoft.com/office/drawing/2014/main" id="{A594859A-C32F-4196-EEA8-0A356FB12B07}"/>
              </a:ext>
            </a:extLst>
          </p:cNvPr>
          <p:cNvGraphicFramePr/>
          <p:nvPr>
            <p:extLst>
              <p:ext uri="{D42A27DB-BD31-4B8C-83A1-F6EECF244321}">
                <p14:modId xmlns:p14="http://schemas.microsoft.com/office/powerpoint/2010/main" val="320498664"/>
              </p:ext>
            </p:extLst>
          </p:nvPr>
        </p:nvGraphicFramePr>
        <p:xfrm>
          <a:off x="7941547" y="2328602"/>
          <a:ext cx="4573275" cy="62589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TextBox 13"/>
          <p:cNvSpPr txBox="1"/>
          <p:nvPr/>
        </p:nvSpPr>
        <p:spPr>
          <a:xfrm>
            <a:off x="8108785" y="3752424"/>
            <a:ext cx="1153743" cy="504177"/>
          </a:xfrm>
          <a:prstGeom prst="rect">
            <a:avLst/>
          </a:prstGeom>
        </p:spPr>
        <p:txBody>
          <a:bodyPr wrap="square" lIns="0" tIns="0" rIns="0" bIns="0" rtlCol="0" anchor="t">
            <a:spAutoFit/>
          </a:bodyPr>
          <a:lstStyle/>
          <a:p>
            <a:pPr algn="ctr">
              <a:lnSpc>
                <a:spcPts val="962"/>
              </a:lnSpc>
              <a:spcBef>
                <a:spcPct val="0"/>
              </a:spcBef>
            </a:pPr>
            <a:r>
              <a:rPr lang="da-DK" sz="800" b="1" spc="34" dirty="0">
                <a:solidFill>
                  <a:srgbClr val="000000"/>
                </a:solidFill>
                <a:latin typeface="Mari Office "/>
                <a:ea typeface="Glacial Indifference Bold"/>
                <a:cs typeface="Glacial Indifference Bold"/>
                <a:sym typeface="Glacial Indifference Bold"/>
              </a:rPr>
              <a:t>HVEM?</a:t>
            </a:r>
          </a:p>
          <a:p>
            <a:pPr algn="ctr">
              <a:lnSpc>
                <a:spcPts val="962"/>
              </a:lnSpc>
              <a:spcBef>
                <a:spcPct val="0"/>
              </a:spcBef>
            </a:pPr>
            <a:r>
              <a:rPr lang="da-DK" sz="688" spc="34" dirty="0">
                <a:solidFill>
                  <a:srgbClr val="000000"/>
                </a:solidFill>
                <a:latin typeface="Mari Office Light" panose="020B0506040000020004" pitchFamily="34" charset="0"/>
                <a:ea typeface="Glacial Indifference"/>
                <a:cs typeface="Glacial Indifference"/>
                <a:sym typeface="Glacial Indifference"/>
              </a:rPr>
              <a:t>Forældre med bipolar lidelse og deres medforældre i alderen 13-25 år </a:t>
            </a:r>
          </a:p>
        </p:txBody>
      </p:sp>
      <p:sp>
        <p:nvSpPr>
          <p:cNvPr id="14" name="TextBox 14"/>
          <p:cNvSpPr txBox="1"/>
          <p:nvPr/>
        </p:nvSpPr>
        <p:spPr>
          <a:xfrm>
            <a:off x="9116865" y="4293793"/>
            <a:ext cx="1153743" cy="375937"/>
          </a:xfrm>
          <a:prstGeom prst="rect">
            <a:avLst/>
          </a:prstGeom>
        </p:spPr>
        <p:txBody>
          <a:bodyPr wrap="square" lIns="0" tIns="0" rIns="0" bIns="0" rtlCol="0" anchor="t">
            <a:spAutoFit/>
          </a:bodyPr>
          <a:lstStyle/>
          <a:p>
            <a:pPr algn="ctr">
              <a:lnSpc>
                <a:spcPts val="962"/>
              </a:lnSpc>
              <a:spcBef>
                <a:spcPct val="0"/>
              </a:spcBef>
            </a:pPr>
            <a:r>
              <a:rPr lang="da-DK" sz="800" b="1" spc="34" dirty="0">
                <a:solidFill>
                  <a:sysClr val="windowText" lastClr="000000"/>
                </a:solidFill>
                <a:latin typeface="Mari Office "/>
                <a:ea typeface="Glacial Indifference Bold"/>
                <a:cs typeface="Glacial Indifference Bold"/>
                <a:sym typeface="Glacial Indifference Bold"/>
              </a:rPr>
              <a:t>HVOR</a:t>
            </a:r>
            <a:r>
              <a:rPr lang="da-DK" sz="800" b="1" spc="34" dirty="0">
                <a:solidFill>
                  <a:sysClr val="windowText" lastClr="000000"/>
                </a:solidFill>
                <a:latin typeface="Mari Office "/>
                <a:ea typeface="Glacial Indifference Bold"/>
                <a:cs typeface="Glacial Indifference Bold"/>
                <a:sym typeface="Glacial Indifference"/>
              </a:rPr>
              <a:t>?</a:t>
            </a:r>
            <a:endParaRPr lang="da-DK" sz="800" spc="34" dirty="0">
              <a:solidFill>
                <a:sysClr val="windowText" lastClr="000000"/>
              </a:solidFill>
              <a:latin typeface="Mari Office "/>
              <a:ea typeface="Glacial Indifference"/>
              <a:cs typeface="Glacial Indifference"/>
              <a:sym typeface="Glacial Indifference"/>
            </a:endParaRPr>
          </a:p>
          <a:p>
            <a:pPr algn="ctr">
              <a:lnSpc>
                <a:spcPts val="962"/>
              </a:lnSpc>
              <a:spcBef>
                <a:spcPct val="0"/>
              </a:spcBef>
            </a:pPr>
            <a:r>
              <a:rPr lang="da-DK" sz="688" spc="34" dirty="0">
                <a:solidFill>
                  <a:sysClr val="windowText" lastClr="000000"/>
                </a:solidFill>
                <a:latin typeface="Mari Office Light" panose="020B0506040000020004" pitchFamily="34" charset="0"/>
                <a:ea typeface="Glacial Indifference"/>
                <a:cs typeface="Glacial Indifference"/>
                <a:sym typeface="Glacial Indifference"/>
              </a:rPr>
              <a:t>Online besvarelse af spørgeskemaer via e-Boks</a:t>
            </a:r>
          </a:p>
        </p:txBody>
      </p:sp>
      <p:sp>
        <p:nvSpPr>
          <p:cNvPr id="15" name="TextBox 15"/>
          <p:cNvSpPr txBox="1"/>
          <p:nvPr/>
        </p:nvSpPr>
        <p:spPr>
          <a:xfrm>
            <a:off x="8357803" y="5360534"/>
            <a:ext cx="1397432" cy="504177"/>
          </a:xfrm>
          <a:prstGeom prst="rect">
            <a:avLst/>
          </a:prstGeom>
        </p:spPr>
        <p:txBody>
          <a:bodyPr wrap="square" lIns="0" tIns="0" rIns="0" bIns="0" rtlCol="0" anchor="t">
            <a:spAutoFit/>
          </a:bodyPr>
          <a:lstStyle/>
          <a:p>
            <a:pPr algn="ctr">
              <a:lnSpc>
                <a:spcPts val="962"/>
              </a:lnSpc>
              <a:spcBef>
                <a:spcPct val="0"/>
              </a:spcBef>
            </a:pPr>
            <a:r>
              <a:rPr lang="da-DK" sz="800" b="1" spc="34" dirty="0">
                <a:solidFill>
                  <a:srgbClr val="000000"/>
                </a:solidFill>
                <a:latin typeface="Mari Office" panose="020B0506040000020004" pitchFamily="34" charset="0"/>
                <a:ea typeface="Glacial Indifference Bold"/>
                <a:cs typeface="Glacial Indifference Bold"/>
                <a:sym typeface="Glacial Indifference Bold"/>
              </a:rPr>
              <a:t>HVAD?</a:t>
            </a:r>
            <a:r>
              <a:rPr lang="da-DK" sz="800" spc="34" dirty="0">
                <a:solidFill>
                  <a:srgbClr val="000000"/>
                </a:solidFill>
                <a:latin typeface="Mari Office" panose="020B0506040000020004" pitchFamily="34" charset="0"/>
                <a:ea typeface="Glacial Indifference"/>
                <a:cs typeface="Glacial Indifference"/>
                <a:sym typeface="Glacial Indifference"/>
              </a:rPr>
              <a:t> </a:t>
            </a:r>
          </a:p>
          <a:p>
            <a:pPr algn="ctr">
              <a:lnSpc>
                <a:spcPts val="962"/>
              </a:lnSpc>
              <a:spcBef>
                <a:spcPct val="0"/>
              </a:spcBef>
            </a:pPr>
            <a:r>
              <a:rPr lang="da-DK" sz="688" spc="34" dirty="0">
                <a:solidFill>
                  <a:srgbClr val="000000"/>
                </a:solidFill>
                <a:latin typeface="Mari Office Light" panose="020B0506040000020004" pitchFamily="34" charset="0"/>
                <a:ea typeface="Glacial Indifference"/>
                <a:cs typeface="Glacial Indifference"/>
                <a:sym typeface="Glacial Indifference"/>
              </a:rPr>
              <a:t>Du og din medforælder skal hver udfylde et spørgeskema online. Dette tager ca. 30 min. . </a:t>
            </a:r>
          </a:p>
        </p:txBody>
      </p:sp>
      <p:sp>
        <p:nvSpPr>
          <p:cNvPr id="16" name="TextBox 16"/>
          <p:cNvSpPr txBox="1"/>
          <p:nvPr/>
        </p:nvSpPr>
        <p:spPr>
          <a:xfrm>
            <a:off x="9158314" y="6322255"/>
            <a:ext cx="1397431" cy="632417"/>
          </a:xfrm>
          <a:prstGeom prst="rect">
            <a:avLst/>
          </a:prstGeom>
        </p:spPr>
        <p:txBody>
          <a:bodyPr wrap="square" lIns="0" tIns="0" rIns="0" bIns="0" rtlCol="0" anchor="t">
            <a:spAutoFit/>
          </a:bodyPr>
          <a:lstStyle/>
          <a:p>
            <a:pPr algn="ctr">
              <a:lnSpc>
                <a:spcPts val="962"/>
              </a:lnSpc>
              <a:spcBef>
                <a:spcPct val="0"/>
              </a:spcBef>
            </a:pPr>
            <a:r>
              <a:rPr lang="da-DK" sz="800" b="1" spc="34" dirty="0">
                <a:solidFill>
                  <a:sysClr val="windowText" lastClr="000000"/>
                </a:solidFill>
                <a:latin typeface="Mari Office "/>
                <a:ea typeface="Glacial Indifference Bold"/>
                <a:cs typeface="Glacial Indifference Bold"/>
                <a:sym typeface="Glacial Indifference Bold"/>
              </a:rPr>
              <a:t>HVORDAN?</a:t>
            </a:r>
          </a:p>
          <a:p>
            <a:pPr algn="ctr">
              <a:lnSpc>
                <a:spcPts val="962"/>
              </a:lnSpc>
              <a:spcBef>
                <a:spcPct val="0"/>
              </a:spcBef>
            </a:pPr>
            <a:r>
              <a:rPr lang="da-DK" sz="688" spc="34" dirty="0">
                <a:solidFill>
                  <a:sysClr val="windowText" lastClr="000000"/>
                </a:solidFill>
                <a:latin typeface="Mari Office "/>
                <a:ea typeface="Glacial Indifference"/>
                <a:cs typeface="Glacial Indifference"/>
                <a:sym typeface="Glacial Indifference"/>
              </a:rPr>
              <a:t> </a:t>
            </a:r>
            <a:r>
              <a:rPr lang="da-DK" sz="688" spc="34" dirty="0">
                <a:solidFill>
                  <a:sysClr val="windowText" lastClr="000000"/>
                </a:solidFill>
                <a:latin typeface="Mari Office Light" panose="020B0506040000020004" pitchFamily="34" charset="0"/>
                <a:ea typeface="Glacial Indifference"/>
                <a:cs typeface="Glacial Indifference"/>
                <a:sym typeface="Glacial Indifference"/>
              </a:rPr>
              <a:t>Hvis du/I gerne vil deltage, er du velkommen til at kontakte os på </a:t>
            </a:r>
          </a:p>
          <a:p>
            <a:pPr algn="ctr">
              <a:lnSpc>
                <a:spcPts val="962"/>
              </a:lnSpc>
              <a:spcBef>
                <a:spcPct val="0"/>
              </a:spcBef>
            </a:pPr>
            <a:r>
              <a:rPr lang="da-DK" sz="688" spc="34" dirty="0">
                <a:solidFill>
                  <a:sysClr val="windowText" lastClr="000000"/>
                </a:solidFill>
                <a:latin typeface="Mari Office Light" panose="020B0506040000020004" pitchFamily="34" charset="0"/>
                <a:ea typeface="Glacial Indifference"/>
                <a:cs typeface="Glacial Indifference"/>
                <a:sym typeface="Glacial Indifference"/>
              </a:rPr>
              <a:t>tlf.: 21511379 eller mail: freja.pind.pilegaard.01@regionh.dk</a:t>
            </a:r>
          </a:p>
        </p:txBody>
      </p:sp>
    </p:spTree>
    <p:extLst>
      <p:ext uri="{BB962C8B-B14F-4D97-AF65-F5344CB8AC3E}">
        <p14:creationId xmlns:p14="http://schemas.microsoft.com/office/powerpoint/2010/main" val="503201644"/>
      </p:ext>
    </p:extLst>
  </p:cSld>
  <p:clrMapOvr>
    <a:masterClrMapping/>
  </p:clrMapOvr>
</p:sld>
</file>

<file path=ppt/theme/theme1.xml><?xml version="1.0" encoding="utf-8"?>
<a:theme xmlns:a="http://schemas.openxmlformats.org/drawingml/2006/main" name="RegionH PowerPoint-skabelon 2024 (lys)">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TemplafyFormConfiguration><![CDATA[{"formFields":[{"required":false,"placeholder":"Præsentationens titel/beskrivelse (venstre sidefod)","lines":0,"helpTexts":{"prefix":"","postfix":""},"spacing":{},"shareValue":false,"type":"textBox","name":"PresentationTitle","label":"Titel/beskrivelse"},{"required":false,"placeholder":"","lines":1,"helpTexts":{"prefix":"Indsæt ønsket dato (fjerner brugernavnet)"},"spacing":{},"shareValue":false,"type":"textBox","name":"Dato_Manuel","label":"Dato"}],"formDataEntries":[{"name":"PresentationTitle","value":"bYbka6NvHuzPlIv+8JFqsQ=="},{"name":"Dato_Manuel","value":"bYbka6NvHuzPlIv+8JFqsQ=="}]}]]></TemplafyFormConfiguration>
</file>

<file path=customXml/item2.xml><?xml version="1.0" encoding="utf-8"?>
<TemplafyTemplateConfiguration><![CDATA[{"elementsMetadata":[{"type":"shape","id":"2328bb91-ddce-41e1-80c9-8218bfb063df","elementConfiguration":{"inheritDimensions":"{{InheritDimensions.InheritNone}}","width":"1.91 cm","height":"1.91 cm","image":"{{UserProfile.Office.LogoRef.LogoHRef.Image}}","visibility":"","type":"image","disableUpdates":false}},{"type":"shape","id":"11922334-d63a-4c4a-a271-7a7b508a53fd","elementConfiguration":{"inheritDimensions":"{{InheritDimensions.InheritNone}}","width":"3.68 cm","height":"1.17 cm","image":"{{UserProfile.Ekstralogo.ExtraLogoPPRef.Image}}","visibility":"","type":"image","disableUpdates":false}},{"type":"shape","id":"a478dc65-7f04-4855-9bdb-cb09bf8c655c","elementConfiguration":{"inheritDimensions":"{{InheritDimensions.InheritNone}}","width":"6.05 cm","height":"1.9 cm","image":"{{UserProfile.Ekstralogo.ExtraLogoSix_PPRef.Image}}","visibility":"","type":"image","disableUpdates":false}},{"type":"shape","id":"c14918f2-a840-456a-bda6-940857c07164","elementConfiguration":{"binding":"{{UserProfile.Office.Virksomhed}}","visibility":"{{IfElse(Equals(UserProfile.Office.Virksomhed, \"\"), VisibilityType.Hidden, VisibilityType.Visible)}}","type":"text","disableUpdates":false}},{"type":"shape","id":"f17b04ee-1d90-4821-9c96-1af92a8b7166","elementConfiguration":{"binding":"{{Form.PresentationTitle}}","visibility":"","type":"text","disableUpdates":false}},{"type":"shape","id":"3f111034-890e-43e7-b2f2-a3d4045a6358","elementConfiguration":{"binding":"{{StringJoin(\" \", UserProfile.Fornavn,UserProfile.Efternavn)}}","visibility":"{{IfElse(Not(Equals(Form.Dato_Manuel, \"\")), VisibilityType.Hidden, VisibilityType.Visible)}}","type":"text","disableUpdates":false}},{"type":"shape","id":"adb0f054-8b16-4d44-b498-0e768068cc1f","elementConfiguration":{"binding":"{{Form.Dato_Manuel}}","visibility":"","type":"text","disableUpdates":false}},{"type":"shape","id":"52b0eefb-56fd-4d11-824c-166b4a0bb6c0","elementConfiguration":{"binding":"{{UserProfile.CenterFreeText}}","visibility":"{{IfElse(Equals(UserProfile.Centers.Center, \"\"), VisibilityType.Visible, VisibilityType.Hidden)}}","type":"text","disableUpdates":false}},{"type":"shape","id":"51152633-3ae7-4b5e-877f-f6ffb00ea9e3","elementConfiguration":{"binding":"{{UserProfile.Centers.Center}}","visibility":"{{IfElse(Equals(UserProfile.Centers.Center, \"\"), VisibilityType.Hidden, VisibilityType.Visible)}}","type":"text","disableUpdates":false}},{"type":"shape","id":"ffebfed6-a400-4343-a375-b1fba048c34a","elementConfiguration":{"inheritDimensions":"{{InheritDimensions.InheritNone}}","width":"1.91 cm","height":"1.91 cm","image":"{{UserProfile.Office.LogoRef.LogoHRef.Image}}","visibility":"","type":"image","disableUpdates":false}},{"type":"shape","id":"7f84da05-0c49-4f02-a928-71afb21f58c8","elementConfiguration":{"inheritDimensions":"{{InheritDimensions.InheritNone}}","width":"3.68 cm","height":"1.17 cm","image":"{{UserProfile.Ekstralogo.ExtraLogoPPRef.Image}}","visibility":"","type":"image","disableUpdates":false}},{"type":"shape","id":"f5534308-3347-4959-8f2c-aa180503de9d","elementConfiguration":{"inheritDimensions":"{{InheritDimensions.InheritNone}}","width":"6.05 cm","height":"1.9 cm","image":"{{UserProfile.Ekstralogo.ExtraLogoSix_PPRef.Image}}","visibility":"","type":"image","disableUpdates":false}},{"type":"shape","id":"beb55523-14db-4264-bdd3-caf8101ad621","elementConfiguration":{"binding":"{{UserProfile.Office.Virksomhed}}","visibility":"{{IfElse(Equals(UserProfile.Office.Virksomhed, \"\"), VisibilityType.Hidden, VisibilityType.Visible)}}","type":"text","disableUpdates":false}},{"type":"shape","id":"61d4aae9-2401-4543-9e64-6c20aee7cb61","elementConfiguration":{"binding":"{{Form.PresentationTitle}}","visibility":"","type":"text","disableUpdates":false}},{"type":"shape","id":"d5a5afe0-91a9-4e95-a15d-e37812361996","elementConfiguration":{"binding":"{{StringJoin(\" \", UserProfile.Fornavn,UserProfile.Efternavn)}}","visibility":"{{IfElse(Not(Equals(Form.Dato_Manuel, \"\")), VisibilityType.Hidden, VisibilityType.Visible)}}","type":"text","disableUpdates":false}},{"type":"shape","id":"957e53ae-0e16-4d8a-9a3c-2e5bfe6b1024","elementConfiguration":{"binding":"{{Form.Dato_Manuel}}","visibility":"","type":"text","disableUpdates":false}},{"type":"shape","id":"df6c9521-dbaa-48cd-9e10-5fe7f54266bf","elementConfiguration":{"binding":"{{UserProfile.CenterFreeText}}","visibility":"{{IfElse(Equals(UserProfile.Centers.Center, \"\"), VisibilityType.Visible, VisibilityType.Hidden)}}","type":"text","disableUpdates":false}},{"type":"shape","id":"69e1ec3f-f5dd-4baf-95f6-de5aa6ffee84","elementConfiguration":{"binding":"{{UserProfile.Centers.Center}}","visibility":"{{IfElse(Equals(UserProfile.Centers.Center, \"\"), VisibilityType.Hidden, VisibilityType.Visible)}}","type":"text","disableUpdates":false}},{"type":"shape","id":"9df3bba7-16a2-494f-bc38-74b33bc532b5","elementConfiguration":{"inheritDimensions":"{{InheritDimensions.InheritNone}}","width":"6.05 cm","height":"1.9 cm","image":"{{UserProfile.Ekstralogo.ExtraLogoSix_PPRef.Image}}","visibility":"","type":"image","disableUpdates":false}},{"type":"shape","id":"15cd38e2-18ab-470c-8fff-706009432400","elementConfiguration":{"inheritDimensions":"{{InheritDimensions.InheritNone}}","width":"3.68 cm","height":"1.17 cm","image":"{{UserProfile.Ekstralogo.ExtraLogoPPRef.Image}}","visibility":"","type":"image","disableUpdates":false}},{"type":"shape","id":"b9af1674-9440-4a42-b0bf-2d7a6dfd78de","elementConfiguration":{"binding":"{{Form.PresentationTitle}}","visibility":"","type":"text","disableUpdates":false}},{"type":"shape","id":"f5a29df5-c60c-4cde-8709-7e394964245a","elementConfiguration":{"binding":"{{StringJoin(\" \", UserProfile.Fornavn,UserProfile.Efternavn)}}","visibility":"{{IfElse(Not(Equals(Form.Dato_Manuel, \"\")), VisibilityType.Hidden, VisibilityType.Visible)}}","type":"text","disableUpdates":false}},{"type":"shape","id":"78a58b3d-79a5-4854-89a5-1fb66b77d0e0","elementConfiguration":{"binding":"{{Form.Dato_Manuel}}","visibility":"","type":"text","disableUpdates":false}},{"type":"shape","id":"7f9da4f6-c362-4a5f-9af3-f6279858c9ec","elementConfiguration":{"inheritDimensions":"{{InheritDimensions.InheritNone}}","width":"1.91 cm","height":"1.91 cm","image":"{{UserProfile.Office.LogoRef.LogoHRef.Image}}","visibility":"","type":"image","disableUpdates":false}},{"type":"shape","id":"80f081ae-69b1-437b-ab94-113f537393ae","elementConfiguration":{"inheritDimensions":"{{InheritDimensions.InheritNone}}","width":"3.68 cm","height":"1.17 cm","image":"{{UserProfile.Ekstralogo.ExtraLogoPPRef.Image}}","visibility":"","type":"image","disableUpdates":false}},{"type":"shape","id":"0ee14507-3234-4e26-9be1-7a3a09a7e0c3","elementConfiguration":{"inheritDimensions":"{{InheritDimensions.InheritNone}}","width":"6.05 cm","height":"1.9 cm","image":"{{UserProfile.Ekstralogo.ExtraLogoSix_PPRef.Image}}","visibility":"","type":"image","disableUpdates":false}},{"type":"shape","id":"631cb832-d198-41bd-b544-899c55fb6d7b","elementConfiguration":{"binding":"{{UserProfile.Office.Virksomhed}}","visibility":"{{IfElse(Equals(UserProfile.Office.Virksomhed, \"\"), VisibilityType.Hidden, VisibilityType.Visible)}}","type":"text","disableUpdates":false}},{"type":"shape","id":"55017e13-62c2-4076-a7fb-883bcd29ecd2","elementConfiguration":{"binding":"{{Form.PresentationTitle}}","visibility":"","type":"text","disableUpdates":false}},{"type":"shape","id":"1d6da8aa-4c06-4fe6-af4f-7c85e0a26478","elementConfiguration":{"binding":"{{StringJoin(\" \", UserProfile.Fornavn,UserProfile.Efternavn)}}","visibility":"{{IfElse(Not(Equals(Form.Dato_Manuel, \"\")), VisibilityType.Hidden, VisibilityType.Visible)}}","type":"text","disableUpdates":false}},{"type":"shape","id":"5765b65d-8582-4650-8534-385a9b2c2de5","elementConfiguration":{"binding":"{{Form.Dato_Manuel}}","visibility":"","type":"text","disableUpdates":false}},{"type":"shape","id":"49629fff-49c7-43e5-bf7a-38f18128c0b0","elementConfiguration":{"binding":"{{UserProfile.CenterFreeText}}","visibility":"{{IfElse(Equals(UserProfile.Centers.Center, \"\"), VisibilityType.Visible, VisibilityType.Hidden)}}","type":"text","disableUpdates":false}},{"type":"shape","id":"4f0b3ad0-9bfe-48a6-af93-405bed183ab7","elementConfiguration":{"binding":"{{UserProfile.Centers.Center}}","visibility":"{{IfElse(Equals(UserProfile.Centers.Center, \"\"), VisibilityType.Hidden, VisibilityType.Visible)}}","type":"text","disableUpdates":false}},{"type":"shape","id":"e1fd7976-a62d-4365-b126-3e20fbf2ba66","elementConfiguration":{"inheritDimensions":"{{InheritDimensions.InheritNone}}","width":"1.91 cm","height":"1.91 cm","image":"{{UserProfile.Office.LogoRef.LogoHRef.Image}}","visibility":"","type":"image","disableUpdates":false}},{"type":"shape","id":"cc305c91-beb3-4c67-9294-af37d650b12b","elementConfiguration":{"binding":"{{UserProfile.Office.Virksomhed}}","visibility":"{{IfElse(Equals(UserProfile.Office.Virksomhed, \"\"), VisibilityType.Hidden, VisibilityType.Visible)}}","type":"text","disableUpdates":false}},{"type":"shape","id":"2a9c849f-95fd-490f-b1a0-e55fb3379de0","elementConfiguration":{"binding":"{{UserProfile.CenterFreeText}}","visibility":"{{IfElse(Equals(UserProfile.Centers.Center, \"\"), VisibilityType.Visible, VisibilityType.Hidden)}}","type":"text","disableUpdates":false}},{"type":"shape","id":"1ee926ff-64a4-4272-ad1b-be5eb792d089","elementConfiguration":{"binding":"{{UserProfile.Centers.Center}}","visibility":"{{IfElse(Equals(UserProfile.Centers.Center, \"\"), VisibilityType.Hidden, VisibilityType.Visible)}}","type":"text","disableUpdates":false}},{"type":"shape","id":"e3fe73fb-e8ee-48fa-8b8b-db661866bcc5","elementConfiguration":{"inheritDimensions":"{{InheritDimensions.InheritNone}}","width":"6.05 cm","height":"1.9 cm","image":"{{UserProfile.Ekstralogo.ExtraLogoSix_PPRef.Image}}","visibility":"","type":"image","disableUpdates":false}},{"type":"shape","id":"ca31a074-bf4f-498a-b3db-fc1f552d2ffd","elementConfiguration":{"inheritDimensions":"{{InheritDimensions.InheritNone}}","width":"3.68 cm","height":"1.17 cm","image":"{{UserProfile.Ekstralogo.ExtraLogoPPRef.Image}}","visibility":"","type":"image","disableUpdates":false}},{"type":"shape","id":"6d6e35fd-bf63-42ad-982c-0c5d2e5c55a7","elementConfiguration":{"binding":"{{Form.PresentationTitle}}","visibility":"","type":"text","disableUpdates":false}},{"type":"shape","id":"46aa4068-522d-4c1a-a04c-a213e9a873cd","elementConfiguration":{"binding":"{{StringJoin(\" \", UserProfile.Fornavn,UserProfile.Efternavn)}}","visibility":"{{IfElse(Not(Equals(Form.Dato_Manuel, \"\")), VisibilityType.Hidden, VisibilityType.Visible)}}","type":"text","disableUpdates":false}},{"type":"shape","id":"c3bfbb08-88c2-4fdc-81d4-573808c1676a","elementConfiguration":{"binding":"{{Form.Dato_Manuel}}","visibility":"","type":"text","disableUpdates":false}},{"type":"shape","id":"70b09719-be2b-47ac-b21f-52f7c3a1646d","elementConfiguration":{"inheritDimensions":"{{InheritDimensions.InheritNone}}","width":"1.91 cm","height":"1.91 cm","image":"{{UserProfile.Office.LogoRef.LogoHRef.Image}}","visibility":"","type":"image","disableUpdates":false}},{"type":"shape","id":"54e6c414-1abe-45c0-bb80-e64fd6f8db07","elementConfiguration":{"inheritDimensions":"{{InheritDimensions.InheritNone}}","width":"1.91 cm","height":"1.91 cm","image":"{{UserProfile.Office.LogoRef.LogoHRef.Image}}","visibility":"","type":"image","disableUpdates":false}},{"type":"shape","id":"5c9d9f84-55f4-48a8-a8de-28a409432b3b","elementConfiguration":{"inheritDimensions":"{{InheritDimensions.InheritNone}}","width":"6.05 cm","height":"1.9 cm","image":"{{UserProfile.Ekstralogo.ExtraLogoSix_PPRef.Image}}","visibility":"","type":"image","disableUpdates":false}},{"type":"shape","id":"fee2358d-a71d-4967-831e-6ba586b15817","elementConfiguration":{"inheritDimensions":"{{InheritDimensions.InheritNone}}","width":"3.68 cm","height":"1.17 cm","image":"{{UserProfile.Ekstralogo.ExtraLogoPPRef.Image}}","visibility":"","type":"image","disableUpdates":false}},{"type":"shape","id":"30884d8f-6d91-4f6c-a6ae-40abb2af70bb","elementConfiguration":{"binding":"{{UserProfile.Office.Virksomhed}}","visibility":"{{IfElse(Equals(UserProfile.Office.Virksomhed, \"\"), VisibilityType.Hidden, VisibilityType.Visible)}}","type":"text","disableUpdates":false}},{"type":"shape","id":"da114f55-ddb9-404c-8028-a6d20c0c16b6","elementConfiguration":{"binding":"{{Form.PresentationTitle}}","visibility":"","type":"text","disableUpdates":false}},{"type":"shape","id":"98277f1a-8762-4d65-ae8e-28cee4499e23","elementConfiguration":{"binding":"{{StringJoin(\" \", UserProfile.Fornavn,UserProfile.Efternavn)}}","visibility":"{{IfElse(Not(Equals(Form.Dato_Manuel, \"\")), VisibilityType.Hidden, VisibilityType.Visible)}}","type":"text","disableUpdates":false}},{"type":"shape","id":"cf57f65e-7d9f-4a85-ade0-3968b6fcc4e0","elementConfiguration":{"binding":"{{Form.Dato_Manuel}}","visibility":"","type":"text","disableUpdates":false}},{"type":"shape","id":"ad87d9b6-a26b-4ed5-a39c-65fcd6615fc6","elementConfiguration":{"binding":"{{UserProfile.CenterFreeText}}","visibility":"{{IfElse(Equals(UserProfile.Centers.Center, \"\"), VisibilityType.Visible, VisibilityType.Hidden)}}","type":"text","disableUpdates":false}},{"type":"shape","id":"b21382fc-7d4c-49b0-8a06-80d2ebc62e9e","elementConfiguration":{"binding":"{{UserProfile.Centers.Center}}","visibility":"{{IfElse(Equals(UserProfile.Centers.Center, \"\"), VisibilityType.Hidden, VisibilityType.Visible)}}","type":"text","disableUpdates":false}},{"type":"shape","id":"3a5fcac3-e104-4409-b6d5-ca4c9a009cdd","elementConfiguration":{"inheritDimensions":"{{InheritDimensions.InheritNone}}","width":"1.91 cm","height":"1.91 cm","image":"{{UserProfile.Office.LogoRef.LogoHRef.Image}}","visibility":"","type":"image","disableUpdates":false}},{"type":"shape","id":"25269278-ff40-4d61-b8e5-ae0234d7367d","elementConfiguration":{"inheritDimensions":"{{InheritDimensions.InheritNone}}","width":"3.68 cm","height":"1.17 cm","image":"{{UserProfile.Ekstralogo.ExtraLogoPPRef.Image}}","visibility":"","type":"image","disableUpdates":false}},{"type":"shape","id":"a92f6102-e1ec-4e75-8cbe-7d3c948f1d68","elementConfiguration":{"inheritDimensions":"{{InheritDimensions.InheritNone}}","width":"6.05 cm","height":"1.9 cm","image":"{{UserProfile.Ekstralogo.ExtraLogoSix_PPRef.Image}}","visibility":"","type":"image","disableUpdates":false}},{"type":"shape","id":"4aab6800-4098-4682-a99e-4b93c2986a9a","elementConfiguration":{"binding":"{{Form.PresentationTitle}}","visibility":"","type":"text","disableUpdates":false}},{"type":"shape","id":"0a65e897-857d-4c38-a6d9-3b1deae9f96b","elementConfiguration":{"binding":"{{StringJoin(\" \", UserProfile.Fornavn,UserProfile.Efternavn)}}","visibility":"{{IfElse(Not(Equals(Form.Dato_Manuel, \"\")), VisibilityType.Hidden, VisibilityType.Visible)}}","type":"text","disableUpdates":false}},{"type":"shape","id":"fd156a3b-b194-45e5-bd2a-2e9260a63833","elementConfiguration":{"binding":"{{Form.Dato_Manuel}}","visibility":"","type":"text","disableUpdates":false}},{"type":"shape","id":"9bd7b60d-7fe2-48ad-bbf7-8441f7496c13","elementConfiguration":{"binding":"{{UserProfile.CenterFreeText}}","visibility":"{{IfElse(Equals(UserProfile.Centers.Center, \"\"), VisibilityType.Visible, VisibilityType.Hidden)}}","type":"text","disableUpdates":false}},{"type":"shape","id":"bee80116-0f06-408f-b24c-d2d055494d92","elementConfiguration":{"binding":"{{UserProfile.Centers.Center}}","visibility":"{{IfElse(Equals(UserProfile.Centers.Center, \"\"), VisibilityType.Hidden, VisibilityType.Visible)}}","type":"text","disableUpdates":false}},{"type":"shape","id":"0a4a5a86-e9ad-4fa6-82fa-c247384b80c7","elementConfiguration":{"binding":"{{UserProfile.Office.Virksomhed}}","visibility":"{{IfElse(Equals(UserProfile.Office.Virksomhed, \"\"), VisibilityType.Hidden, VisibilityType.Visible)}}","type":"text","disableUpdates":false}},{"type":"shape","id":"619d8bbb-3e7f-48d4-be00-5bb4adace952","elementConfiguration":{"inheritDimensions":"{{InheritDimensions.InheritNone}}","width":"1.91 cm","height":"1.91 cm","image":"{{UserProfile.Office.LogoRef.LogoHRef.Image}}","visibility":"","type":"image","disableUpdates":false}},{"type":"shape","id":"24f7c700-5c33-46fa-9b5d-95357b0fbb7a","elementConfiguration":{"inheritDimensions":"{{InheritDimensions.InheritNone}}","width":"3.68 cm","height":"1.17 cm","image":"{{UserProfile.Ekstralogo.ExtraLogoPPRef.Image}}","visibility":"","type":"image","disableUpdates":false}},{"type":"shape","id":"01d851cb-5160-4496-bdfd-98a30cfe7d43","elementConfiguration":{"inheritDimensions":"{{InheritDimensions.InheritNone}}","width":"6.05 cm","height":"1.9 cm","image":"{{UserProfile.Ekstralogo.ExtraLogoSix_PPRef.Image}}","visibility":"","type":"image","disableUpdates":false}},{"type":"shape","id":"6e669804-ba71-4f9f-9f86-f685189fd4d3","elementConfiguration":{"binding":"{{UserProfile.Office.Virksomhed}}","visibility":"{{IfElse(Equals(UserProfile.Office.Virksomhed, \"\"), VisibilityType.Hidden, VisibilityType.Visible)}}","type":"text","disableUpdates":false}},{"type":"shape","id":"f13983ba-b8d1-40fb-9595-d4b23df2bc50","elementConfiguration":{"binding":"{{Form.PresentationTitle}}","visibility":"","type":"text","disableUpdates":false}},{"type":"shape","id":"0e06cab6-bf5e-4b57-a843-7fe885e7ff7e","elementConfiguration":{"binding":"{{StringJoin(\" \", UserProfile.Fornavn,UserProfile.Efternavn)}}","visibility":"{{IfElse(Not(Equals(Form.Dato_Manuel, \"\")), VisibilityType.Hidden, VisibilityType.Visible)}}","type":"text","disableUpdates":false}},{"type":"shape","id":"231862bf-15be-4ac9-9684-f7c7ed8158b5","elementConfiguration":{"binding":"{{Form.Dato_Manuel}}","visibility":"","type":"text","disableUpdates":false}},{"type":"shape","id":"434261fb-936a-442e-b4a9-ac8ff4329a8f","elementConfiguration":{"binding":"{{UserProfile.CenterFreeText}}","visibility":"{{IfElse(Equals(UserProfile.Centers.Center, \"\"), VisibilityType.Visible, VisibilityType.Hidden)}}","type":"text","disableUpdates":false}},{"type":"shape","id":"fcc7e184-8c20-4861-9377-100c339a9305","elementConfiguration":{"binding":"{{UserProfile.Centers.Center}}","visibility":"{{IfElse(Equals(UserProfile.Centers.Center, \"\"), VisibilityType.Hidden, VisibilityType.Visible)}}","type":"text","disableUpdates":false}},{"type":"shape","id":"ec817713-b96b-4c55-a44e-65b5b81db030","elementConfiguration":{"inheritDimensions":"{{InheritDimensions.InheritNone}}","width":"1.91 cm","height":"1.91 cm","image":"{{UserProfile.Office.LogoRef.LogoHRef.Image}}","visibility":"","type":"image","disableUpdates":false}},{"type":"shape","id":"9c8bfc2d-1391-4668-b367-e1420cb2e3c6","elementConfiguration":{"inheritDimensions":"{{InheritDimensions.InheritNone}}","width":"3.68 cm","height":"1.17 cm","image":"{{UserProfile.Ekstralogo.ExtraLogoPPRef.Image}}","visibility":"","type":"image","disableUpdates":false}},{"type":"shape","id":"c2fff5b9-0fbf-4f5d-89cc-e10308698a07","elementConfiguration":{"inheritDimensions":"{{InheritDimensions.InheritNone}}","width":"6.05 cm","height":"1.9 cm","image":"{{UserProfile.Ekstralogo.ExtraLogoSix_PPRef.Image}}","visibility":"","type":"image","disableUpdates":false}},{"type":"shape","id":"22b74131-7262-4e24-b931-5cec9ff5b611","elementConfiguration":{"binding":"{{UserProfile.Office.Virksomhed}}","visibility":"{{IfElse(Equals(UserProfile.Office.Virksomhed, \"\"), VisibilityType.Hidden, VisibilityType.Visible)}}","type":"text","disableUpdates":false}},{"type":"shape","id":"4e2dd841-1fec-40fb-b8c1-880c53a66c16","elementConfiguration":{"binding":"{{UserProfile.CenterFreeText}}","visibility":"{{IfElse(Equals(UserProfile.Centers.Center, \"\"), VisibilityType.Visible, VisibilityType.Hidden)}}","type":"text","disableUpdates":false}},{"type":"shape","id":"170efe8d-78fd-4054-b57e-cd2723ff5e39","elementConfiguration":{"binding":"{{UserProfile.Centers.Center}}","visibility":"{{IfElse(Equals(UserProfile.Centers.Center, \"\"), VisibilityType.Hidden, VisibilityType.Visible)}}","type":"text","disableUpdates":false}},{"type":"shape","id":"14cfbe4a-87ac-46b3-9e8e-c4242e8f806a","elementConfiguration":{"binding":"{{Form.PresentationTitle}}","visibility":"","type":"text","disableUpdates":false}},{"type":"shape","id":"7dcc50d8-80e6-46af-8e2d-8a1286d5982c","elementConfiguration":{"binding":"{{StringJoin(\" \", UserProfile.Fornavn,UserProfile.Efternavn)}}","visibility":"{{IfElse(Not(Equals(Form.Dato_Manuel, \"\")), VisibilityType.Hidden, VisibilityType.Visible)}}","type":"text","disableUpdates":false}},{"type":"shape","id":"7540e47b-a3ea-4690-99f0-1c3b69d87896","elementConfiguration":{"binding":"{{Form.Dato_Manuel}}","visibility":"","type":"text","disableUpdates":false}},{"type":"shape","id":"45d2ab6b-24ac-423b-aa30-8a999ad8b6a3","elementConfiguration":{"inheritDimensions":"{{InheritDimensions.InheritNone}}","width":"1.91 cm","height":"1.91 cm","image":"{{UserProfile.Office.LogoRef.LogoHRef.Image}}","visibility":"","type":"image","disableUpdates":false}},{"type":"shape","id":"4c69dc88-2706-4567-811d-5f08fd455823","elementConfiguration":{"binding":"{{UserProfile.Office.Virksomhed}}","visibility":"{{IfElse(Equals(UserProfile.Office.Virksomhed, \"\"), VisibilityType.Hidden, VisibilityType.Visible)}}","type":"text","disableUpdates":false}},{"type":"shape","id":"3588d27d-0453-4ca0-8db7-8888b50477d6","elementConfiguration":{"binding":"{{UserProfile.CenterFreeText}}","visibility":"{{IfElse(Equals(UserProfile.Centers.Center, \"\"), VisibilityType.Visible, VisibilityType.Hidden)}}","type":"text","disableUpdates":false}},{"type":"shape","id":"8b254af9-c701-486c-8917-35084dc07d21","elementConfiguration":{"binding":"{{UserProfile.Centers.Center}}","visibility":"{{IfElse(Equals(UserProfile.Centers.Center, \"\"), VisibilityType.Hidden, VisibilityType.Visible)}}","type":"text","disableUpdates":false}},{"type":"shape","id":"8eeac356-3541-4fd6-8eea-626a82869b9c","elementConfiguration":{"inheritDimensions":"{{InheritDimensions.InheritNone}}","width":"6.05 cm","height":"1.9 cm","image":"{{UserProfile.Ekstralogo.ExtraLogoSix_PPRef.Image}}","visibility":"","type":"image","disableUpdates":false}},{"type":"shape","id":"1ef5b4e4-3f84-4df8-a9df-7b299189faab","elementConfiguration":{"inheritDimensions":"{{InheritDimensions.InheritNone}}","width":"3.68 cm","height":"1.17 cm","image":"{{UserProfile.Ekstralogo.ExtraLogoPPRef.Image}}","visibility":"","type":"image","disableUpdates":false}},{"type":"shape","id":"12c99e7c-1f1a-4365-9398-a337b6b7007b","elementConfiguration":{"binding":"{{Form.PresentationTitle}}","visibility":"","type":"text","disableUpdates":false}},{"type":"shape","id":"e32ce15f-7859-4ce3-a669-69eaf75cd01d","elementConfiguration":{"binding":"{{StringJoin(\" \", UserProfile.Fornavn,UserProfile.Efternavn)}}","visibility":"{{IfElse(Not(Equals(Form.Dato_Manuel, \"\")), VisibilityType.Hidden, VisibilityType.Visible)}}","type":"text","disableUpdates":false}},{"type":"shape","id":"c1be3cc9-292d-4489-859f-4b4443c3646f","elementConfiguration":{"binding":"{{Form.Dato_Manuel}}","visibility":"","type":"text","disableUpdates":false}},{"type":"shape","id":"d2da7e3c-3adf-404d-9889-b42de3df6b95","elementConfiguration":{"inheritDimensions":"{{InheritDimensions.InheritNone}}","width":"1.91 cm","height":"1.91 cm","image":"{{UserProfile.Office.LogoRef.LogoHRef.Image}}","visibility":"","type":"image","disableUpdates":false}},{"type":"shape","id":"b2d9f8f7-3183-4522-9232-8ebd649abc53","elementConfiguration":{"inheritDimensions":"{{InheritDimensions.InheritNone}}","width":"1.91 cm","height":"1.91 cm","image":"{{UserProfile.Office.LogoRef.LogoHRef.Image}}","visibility":"","type":"image","disableUpdates":false}},{"type":"shape","id":"63d3e167-c911-42c3-8091-32b4b11ead77","elementConfiguration":{"binding":"{{UserProfile.Office.Virksomhed}}","visibility":"{{IfElse(Equals(UserProfile.Office.Virksomhed, \"\"), VisibilityType.Hidden, VisibilityType.Visible)}}","type":"text","disableUpdates":false}},{"type":"shape","id":"06eb47e1-668d-49b1-af9d-8a31422be8ca","elementConfiguration":{"binding":"{{UserProfile.CenterFreeText}}","visibility":"{{IfElse(Equals(UserProfile.Centers.Center, \"\"), VisibilityType.Visible, VisibilityType.Hidden)}}","type":"text","disableUpdates":false}},{"type":"shape","id":"6071fe41-2448-4684-b6a6-42ee64953165","elementConfiguration":{"binding":"{{UserProfile.Centers.Center}}","visibility":"{{IfElse(Equals(UserProfile.Centers.Center, \"\"), VisibilityType.Hidden, VisibilityType.Visible)}}","type":"text","disableUpdates":false}},{"type":"shape","id":"ee0129c7-cba7-4be8-bef5-29196512a4ab","elementConfiguration":{"inheritDimensions":"{{InheritDimensions.InheritNone}}","width":"6.05 cm","height":"1.9 cm","image":"{{UserProfile.Ekstralogo.ExtraLogoSix_PPRef.Image}}","visibility":"","type":"image","disableUpdates":false}},{"type":"shape","id":"75e90464-eb21-4e06-a738-87e275953f39","elementConfiguration":{"inheritDimensions":"{{InheritDimensions.InheritNone}}","width":"3.68 cm","height":"1.17 cm","image":"{{UserProfile.Ekstralogo.ExtraLogoPPRef.Image}}","visibility":"","type":"image","disableUpdates":false}},{"type":"shape","id":"f0469d5c-b32f-4d53-a68f-1dbf7609faa6","elementConfiguration":{"binding":"{{Form.PresentationTitle}}","visibility":"","type":"text","disableUpdates":false}},{"type":"shape","id":"ef7092da-dec7-4c1a-b0cb-cf4f58389136","elementConfiguration":{"binding":"{{StringJoin(\" \", UserProfile.Fornavn,UserProfile.Efternavn)}}","visibility":"{{IfElse(Not(Equals(Form.Dato_Manuel, \"\")), VisibilityType.Hidden, VisibilityType.Visible)}}","type":"text","disableUpdates":false}},{"type":"shape","id":"29b998e4-d080-495b-83e6-f9a916b7d4ff","elementConfiguration":{"binding":"{{Form.Dato_Manuel}}","visibility":"","type":"text","disableUpdates":false}},{"type":"shape","id":"44785a81-6ea5-4df8-b3f5-ddeddb16ce3f","elementConfiguration":{"inheritDimensions":"{{InheritDimensions.InheritNone}}","width":"1.91 cm","height":"1.91 cm","image":"{{UserProfile.Office.LogoRef.LogoHRef.Image}}","visibility":"","type":"image","disableUpdates":false}},{"type":"shape","id":"6787ceb6-28da-4bc8-a322-d1c6c6560ac4","elementConfiguration":{"inheritDimensions":"{{InheritDimensions.InheritNone}}","width":"3.68 cm","height":"1.17 cm","image":"{{UserProfile.Ekstralogo.ExtraLogoPPRef.Image}}","visibility":"","type":"image","disableUpdates":false}},{"type":"shape","id":"d0ece7fc-7e70-427a-8dfc-30a83ca516bd","elementConfiguration":{"inheritDimensions":"{{InheritDimensions.InheritNone}}","width":"6.05 cm","height":"1.9 cm","image":"{{UserProfile.Ekstralogo.ExtraLogoSix_PPRef.Image}}","visibility":"","type":"image","disableUpdates":false}},{"type":"shape","id":"607aa98e-147e-480e-b79f-c30171599799","elementConfiguration":{"binding":"{{UserProfile.Office.Virksomhed}}","visibility":"{{IfElse(Equals(UserProfile.Office.Virksomhed, \"\"), VisibilityType.Hidden, VisibilityType.Visible)}}","type":"text","disableUpdates":false}},{"type":"shape","id":"82d0e845-4a4a-47b5-a01b-cfa18cb9659a","elementConfiguration":{"binding":"{{Form.PresentationTitle}}","visibility":"","type":"text","disableUpdates":false}},{"type":"shape","id":"12490b17-31bf-49d6-95bf-eb860972682d","elementConfiguration":{"binding":"{{StringJoin(\" \", UserProfile.Fornavn,UserProfile.Efternavn)}}","visibility":"{{IfElse(Not(Equals(Form.Dato_Manuel, \"\")), VisibilityType.Hidden, VisibilityType.Visible)}}","type":"text","disableUpdates":false}},{"type":"shape","id":"07abe09d-f93f-4d06-ac94-47269d1ed4bd","elementConfiguration":{"binding":"{{Form.Dato_Manuel}}","visibility":"","type":"text","disableUpdates":false}},{"type":"shape","id":"9b6da107-b04f-4cf0-bd7b-710582fbaf5a","elementConfiguration":{"binding":"{{UserProfile.CenterFreeText}}","visibility":"{{IfElse(Equals(UserProfile.Centers.Center, \"\"), VisibilityType.Visible, VisibilityType.Hidden)}}","type":"text","disableUpdates":false}},{"type":"shape","id":"68872d90-1db6-4c0f-8666-df069fddd45b","elementConfiguration":{"binding":"{{UserProfile.Centers.Center}}","visibility":"{{IfElse(Equals(UserProfile.Centers.Center, \"\"), VisibilityType.Hidden, VisibilityType.Visible)}}","type":"text","disableUpdates":false}},{"type":"shape","id":"ce56d9b6-b624-4ad7-88ad-febd3260dd07","elementConfiguration":{"inheritDimensions":"{{InheritDimensions.InheritNone}}","width":"1.91 cm","height":"1.91 cm","image":"{{UserProfile.Office.LogoRef.LogoHRef.Image}}","visibility":"","type":"image","disableUpdates":false}},{"type":"shape","id":"34209762-3ad4-4901-8170-6722fad7a86f","elementConfiguration":{"inheritDimensions":"{{InheritDimensions.InheritNone}}","width":"3.68 cm","height":"1.17 cm","image":"{{UserProfile.Ekstralogo.ExtraLogoPPRef.Image}}","visibility":"","type":"image","disableUpdates":false}},{"type":"shape","id":"0393d41f-7f28-47e4-8b97-6ba6f4ac82f1","elementConfiguration":{"binding":"{{Form.PresentationTitle}}","visibility":"","type":"text","disableUpdates":false}},{"type":"shape","id":"08d0fb78-1fb5-47cc-85c4-28abd175635d","elementConfiguration":{"binding":"{{StringJoin(\" \", UserProfile.Fornavn,UserProfile.Efternavn)}}","visibility":"{{IfElse(Not(Equals(Form.Dato_Manuel, \"\")), VisibilityType.Hidden, VisibilityType.Visible)}}","type":"text","disableUpdates":false}},{"type":"shape","id":"e61b84ab-9059-42d3-a014-2552934cab86","elementConfiguration":{"binding":"{{Form.Dato_Manuel}}","visibility":"","type":"text","disableUpdates":false}},{"type":"shape","id":"0cb9039c-e737-4f95-9179-412e97c30217","elementConfiguration":{"inheritDimensions":"{{InheritDimensions.InheritNone}}","width":"6.05 cm","height":"1.9 cm","image":"{{UserProfile.Ekstralogo.ExtraLogoSix_PPRef.Image}}","visibility":"","type":"image","disableUpdates":false}},{"type":"shape","id":"f712305b-18aa-40ba-b3c5-2098690eb0d9","elementConfiguration":{"binding":"{{UserProfile.Office.Virksomhed}}","visibility":"{{IfElse(Equals(UserProfile.Office.Virksomhed, \"\"), VisibilityType.Hidden, VisibilityType.Visible)}}","type":"text","disableUpdates":false}},{"type":"shape","id":"b845c039-8e65-472f-9661-191fcdfc59df","elementConfiguration":{"binding":"{{UserProfile.CenterFreeText}}","visibility":"{{IfElse(Equals(UserProfile.Centers.Center, \"\"), VisibilityType.Visible, VisibilityType.Hidden)}}","type":"text","disableUpdates":false}},{"type":"shape","id":"60bd39f7-6b5d-4d1a-af9b-1e66af930f93","elementConfiguration":{"binding":"{{UserProfile.Centers.Center}}","visibility":"{{IfElse(Equals(UserProfile.Centers.Center, \"\"), VisibilityType.Hidden, VisibilityType.Visible)}}","type":"text","disableUpdates":false}},{"type":"shape","id":"870bc5b8-ee0a-4786-9acb-a1e9555f92c6","elementConfiguration":{"inheritDimensions":"{{InheritDimensions.InheritNone}}","width":"3.68 cm","height":"1.17 cm","image":"{{UserProfile.Ekstralogo.ExtraLogoPPRef.Image}}","visibility":"","type":"image","disableUpdates":false}},{"type":"shape","id":"a02292a0-aea6-4109-bbe9-5aa0485bc507","elementConfiguration":{"inheritDimensions":"{{InheritDimensions.InheritNone}}","width":"6.05 cm","height":"1.9 cm","image":"{{UserProfile.Ekstralogo.ExtraLogoSix_PPRef.Image}}","visibility":"","type":"image","disableUpdates":false}},{"type":"shape","id":"197b3f7d-238f-4b5e-8cff-ea61d0062cfe","elementConfiguration":{"binding":"{{Form.PresentationTitle}}","visibility":"","type":"text","disableUpdates":false}},{"type":"shape","id":"4d324073-eb89-46a2-b419-e5bf58f3a1cc","elementConfiguration":{"binding":"{{StringJoin(\" \", UserProfile.Fornavn,UserProfile.Efternavn)}}","visibility":"{{IfElse(Not(Equals(Form.Dato_Manuel, \"\")), VisibilityType.Hidden, VisibilityType.Visible)}}","type":"text","disableUpdates":false}},{"type":"shape","id":"92d050d3-357d-4616-b50a-50a9587dbf76","elementConfiguration":{"binding":"{{Form.Dato_Manuel}}","visibility":"","type":"text","disableUpdates":false}},{"type":"shape","id":"68ce93e7-0ea4-4c85-84cf-1e0598f6aebb","elementConfiguration":{"inheritDimensions":"{{InheritDimensions.InheritNone}}","width":"1.91 cm","height":"1.91 cm","image":"{{UserProfile.Office.LogoRef.LogoHRef.Image}}","visibility":"","type":"image","disableUpdates":false}},{"type":"shape","id":"d88c366c-e9a2-49b8-8286-d4665fd32339","elementConfiguration":{"inheritDimensions":"{{InheritDimensions.InheritNone}}","width":"3.68 cm","height":"1.17 cm","image":"{{UserProfile.Ekstralogo.ExtraLogoPPRef.Image}}","visibility":"","type":"image","disableUpdates":false}},{"type":"shape","id":"cb41cde5-f634-441a-a43c-001dad5bd65c","elementConfiguration":{"inheritDimensions":"{{InheritDimensions.InheritNone}}","width":"6.05 cm","height":"1.9 cm","image":"{{UserProfile.Ekstralogo.ExtraLogoSix_PPRef.Image}}","visibility":"","type":"image","disableUpdates":false}},{"type":"shape","id":"27157585-6555-4e57-80da-010120e21a26","elementConfiguration":{"binding":"{{UserProfile.Office.Virksomhed}}","visibility":"{{IfElse(Equals(UserProfile.Office.Virksomhed, \"\"), VisibilityType.Hidden, VisibilityType.Visible)}}","type":"text","disableUpdates":false}},{"type":"shape","id":"7a2c10b9-3c51-49aa-81d6-5bc84651c397","elementConfiguration":{"binding":"{{Form.PresentationTitle}}","visibility":"","type":"text","disableUpdates":false}},{"type":"shape","id":"b09b4860-7dec-42c9-98af-d92b85da4154","elementConfiguration":{"binding":"{{StringJoin(\" \", UserProfile.Fornavn,UserProfile.Efternavn)}}","visibility":"{{IfElse(Not(Equals(Form.Dato_Manuel, \"\")), VisibilityType.Hidden, VisibilityType.Visible)}}","type":"text","disableUpdates":false}},{"type":"shape","id":"b82e70ca-360f-452b-b545-1f2eb5cc3888","elementConfiguration":{"binding":"{{Form.Dato_Manuel}}","visibility":"","type":"text","disableUpdates":false}},{"type":"shape","id":"72f966eb-ac7c-479a-b4a9-91246373cb94","elementConfiguration":{"binding":"{{UserProfile.CenterFreeText}}","visibility":"{{IfElse(Equals(UserProfile.Centers.Center, \"\"), VisibilityType.Visible, VisibilityType.Hidden)}}","type":"text","disableUpdates":false}},{"type":"shape","id":"bf63ee13-c53b-44bf-b387-07561dd74b55","elementConfiguration":{"binding":"{{UserProfile.Centers.Center}}","visibility":"{{IfElse(Equals(UserProfile.Centers.Center, \"\"), VisibilityType.Hidden, VisibilityType.Visible)}}","type":"text","disableUpdates":false}},{"type":"shape","id":"5aa96241-1b15-45e4-bb1a-89cc47f9ef64","elementConfiguration":{"inheritDimensions":"{{InheritDimensions.InheritNone}}","width":"1.91 cm","height":"1.91 cm","image":"{{UserProfile.Office.LogoRef.LogoHRef.Image}}","visibility":"","type":"image","disableUpdates":false}},{"type":"shape","id":"1055af27-0232-4082-a1eb-d9a9f77726fd","elementConfiguration":{"inheritDimensions":"{{InheritDimensions.InheritNone}}","width":"3.68 cm","height":"1.17 cm","image":"{{UserProfile.Ekstralogo.ExtraLogoPPRef.Image}}","visibility":"","type":"image","disableUpdates":false}},{"type":"shape","id":"e4908eee-3cd2-4d86-ba4f-8b66b8709bec","elementConfiguration":{"inheritDimensions":"{{InheritDimensions.InheritNone}}","width":"6.05 cm","height":"1.9 cm","image":"{{UserProfile.Ekstralogo.ExtraLogoSix_PPRef.Image}}","visibility":"","type":"image","disableUpdates":false}},{"type":"shape","id":"e8212b5a-c037-424e-8bf1-27f3a52175ef","elementConfiguration":{"binding":"{{UserProfile.Office.Virksomhed}}","visibility":"{{IfElse(Equals(UserProfile.Office.Virksomhed, \"\"), VisibilityType.Hidden, VisibilityType.Visible)}}","type":"text","disableUpdates":false}},{"type":"shape","id":"f79401cd-b3b8-4caf-a00e-f02d423944d9","elementConfiguration":{"binding":"{{Form.PresentationTitle}}","visibility":"","type":"text","disableUpdates":false}},{"type":"shape","id":"cf70bd4c-e6e6-4ac2-8850-43fe18b129b3","elementConfiguration":{"binding":"{{StringJoin(\" \", UserProfile.Fornavn,UserProfile.Efternavn)}}","visibility":"{{IfElse(Not(Equals(Form.Dato_Manuel, \"\")), VisibilityType.Hidden, VisibilityType.Visible)}}","type":"text","disableUpdates":false}},{"type":"shape","id":"3cc32c1e-2fb8-4fa9-a3d8-ac6df9f3bd75","elementConfiguration":{"binding":"{{Form.Dato_Manuel}}","visibility":"","type":"text","disableUpdates":false}},{"type":"shape","id":"f40c2b85-62d2-4f0d-8b9e-2e9ddf13640f","elementConfiguration":{"binding":"{{UserProfile.CenterFreeText}}","visibility":"{{IfElse(Equals(UserProfile.Centers.Center, \"\"), VisibilityType.Visible, VisibilityType.Hidden)}}","type":"text","disableUpdates":false}},{"type":"shape","id":"9440a7ea-d6ea-4476-b2b6-1180ed799da3","elementConfiguration":{"binding":"{{UserProfile.Centers.Center}}","visibility":"{{IfElse(Equals(UserProfile.Centers.Center, \"\"), VisibilityType.Hidden, VisibilityType.Visible)}}","type":"text","disableUpdates":false}},{"type":"shape","id":"53450e05-e566-461b-a974-4d7e4ac414e6","elementConfiguration":{"inheritDimensions":"{{InheritDimensions.InheritNone}}","width":"1.91 cm","height":"1.91 cm","image":"{{UserProfile.Office.LogoRef.LogoHRef.Image}}","visibility":"","type":"image","disableUpdates":false}},{"type":"shape","id":"ef74974b-c755-4bd3-9b0a-7cadc2eb9176","elementConfiguration":{"inheritDimensions":"{{InheritDimensions.InheritNone}}","width":"3.68 cm","height":"1.17 cm","image":"{{UserProfile.Ekstralogo.ExtraLogoPPRef.Image}}","visibility":"","type":"image","disableUpdates":false}},{"type":"shape","id":"62b8deac-8cc5-4b61-8ab7-5bd7bf4631a4","elementConfiguration":{"inheritDimensions":"{{InheritDimensions.InheritNone}}","width":"6.05 cm","height":"1.9 cm","image":"{{UserProfile.Ekstralogo.ExtraLogoSix_PPRef.Image}}","visibility":"","type":"image","disableUpdates":false}},{"type":"shape","id":"2f810ab1-b351-413c-8515-6f768118d951","elementConfiguration":{"binding":"{{UserProfile.Office.Virksomhed}}","visibility":"{{IfElse(Equals(UserProfile.Office.Virksomhed, \"\"), VisibilityType.Hidden, VisibilityType.Visible)}}","type":"text","disableUpdates":false}},{"type":"shape","id":"2a9018fe-1aec-4be7-8898-1823033d4bd6","elementConfiguration":{"binding":"{{Form.PresentationTitle}}","visibility":"","type":"text","disableUpdates":false}},{"type":"shape","id":"d6623fa7-4f4f-4bf1-9175-332c525ef671","elementConfiguration":{"binding":"{{StringJoin(\" \", UserProfile.Fornavn,UserProfile.Efternavn)}}","visibility":"{{IfElse(Not(Equals(Form.Dato_Manuel, \"\")), VisibilityType.Hidden, VisibilityType.Visible)}}","type":"text","disableUpdates":false}},{"type":"shape","id":"cb3369e7-afe8-48d1-a802-ba1a6b8a0ceb","elementConfiguration":{"binding":"{{Form.Dato_Manuel}}","visibility":"","type":"text","disableUpdates":false}},{"type":"shape","id":"48028ad6-0e1c-46ae-acf9-dfdc6293cd81","elementConfiguration":{"binding":"{{UserProfile.CenterFreeText}}","visibility":"{{IfElse(Equals(UserProfile.Centers.Center, \"\"), VisibilityType.Visible, VisibilityType.Hidden)}}","type":"text","disableUpdates":false}},{"type":"shape","id":"c6bbc57d-e577-48ac-bf47-32fbcc23e0c0","elementConfiguration":{"binding":"{{UserProfile.Centers.Center}}","visibility":"{{IfElse(Equals(UserProfile.Centers.Center, \"\"), VisibilityType.Hidden, VisibilityType.Visible)}}","type":"text","disableUpdates":false}}],"transformationConfigurations":[{"colorTheme":"{{UserProfile.Office.ThemecolorRef.ColorTheme}}","disableUpdates":false,"originalColorThemeXml":"<a:clrScheme name=\"Region Hovedstaden Darkblue\" xmlns:a=\"http://schemas.openxmlformats.org/drawingml/2006/main\"><a:dk1><a:srgbClr val=\"333333\" /></a:dk1><a:lt1><a:srgbClr val=\"FFFFFF\" /></a:lt1><a:dk2><a:srgbClr val=\"575757\" /></a:dk2><a:lt2><a:srgbClr val=\"CCD4DD\" /></a:lt2><a:accent1><a:srgbClr val=\"99A8BB\" /></a:accent1><a:accent2><a:srgbClr val=\"333333\" /></a:accent2><a:accent3><a:srgbClr val=\"4D6787\" /></a:accent3><a:accent4><a:srgbClr val=\"666666\" /></a:accent4><a:accent5><a:srgbClr val=\"193C65\" /></a:accent5><a:accent6><a:srgbClr val=\"999999\" /></a:accent6><a:hlink><a:srgbClr val=\"193C65\" /></a:hlink><a:folHlink><a:srgbClr val=\"808080\" /></a:folHlink></a:clrScheme>","type":"colorTheme"}],"templateName":"Standard_v2","templateDescription":"","enableDocumentContentUpdater":true,"version":"2.0"}]]></TemplafyTemplateConfiguration>
</file>

<file path=customXml/item3.xml><?xml version="1.0" encoding="utf-8"?>
<ct:contentTypeSchema xmlns:ct="http://schemas.microsoft.com/office/2006/metadata/contentType" xmlns:ma="http://schemas.microsoft.com/office/2006/metadata/properties/metaAttributes" ct:_="" ma:_="" ma:contentTypeName="Dokument" ma:contentTypeID="0x0101007FD4918FE9558C48B766CBD5A93A59C8" ma:contentTypeVersion="10" ma:contentTypeDescription="Opret et nyt dokument." ma:contentTypeScope="" ma:versionID="a068857fa9bf4446be70e1a344c6152c">
  <xsd:schema xmlns:xsd="http://www.w3.org/2001/XMLSchema" xmlns:xs="http://www.w3.org/2001/XMLSchema" xmlns:p="http://schemas.microsoft.com/office/2006/metadata/properties" xmlns:ns1="http://schemas.microsoft.com/sharepoint/v3" xmlns:ns2="49de3d33-79e6-4de7-961a-a8fe87798bc1" xmlns:ns3="http://schemas.microsoft.com/sharepoint/v3/fields" xmlns:ns4="4c61ddb4-6fa8-45a8-a2f7-660e03d88706" targetNamespace="http://schemas.microsoft.com/office/2006/metadata/properties" ma:root="true" ma:fieldsID="d6cab35b121cb21bfb40e8450f388708" ns1:_="" ns2:_="" ns3:_="" ns4:_="">
    <xsd:import namespace="http://schemas.microsoft.com/sharepoint/v3"/>
    <xsd:import namespace="49de3d33-79e6-4de7-961a-a8fe87798bc1"/>
    <xsd:import namespace="http://schemas.microsoft.com/sharepoint/v3/fields"/>
    <xsd:import namespace="4c61ddb4-6fa8-45a8-a2f7-660e03d88706"/>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j9ba41cabcc24532a214642c53cf62f7" minOccurs="0"/>
                <xsd:element ref="ns2:TaxCatchAll" minOccurs="0"/>
                <xsd:element ref="ns2:e28c7463b32d45989454826cac66cff3" minOccurs="0"/>
                <xsd:element ref="ns2:a9b2b2d6f7d84659be3f2b28cdbf7ee9"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de3d33-79e6-4de7-961a-a8fe87798bc1"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j9ba41cabcc24532a214642c53cf62f7" ma:index="16" nillable="true" ma:taxonomy="true" ma:internalName="j9ba41cabcc24532a214642c53cf62f7" ma:taxonomyFieldName="taggedtags" ma:displayName="Emneord" ma:fieldId="{39ba41ca-bcc2-4532-a214-642c53cf62f7}"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9c3e4dd1-7212-43b3-b719-b0c0f60ddb42}" ma:internalName="TaxCatchAll" ma:showField="CatchAllData" ma:web="49de3d33-79e6-4de7-961a-a8fe87798bc1">
      <xsd:complexType>
        <xsd:complexContent>
          <xsd:extension base="dms:MultiChoiceLookup">
            <xsd:sequence>
              <xsd:element name="Value" type="dms:Lookup" maxOccurs="unbounded" minOccurs="0" nillable="true"/>
            </xsd:sequence>
          </xsd:extension>
        </xsd:complexContent>
      </xsd:complexType>
    </xsd:element>
    <xsd:element name="e28c7463b32d45989454826cac66cff3" ma:index="19" nillable="true" ma:taxonomy="true" ma:internalName="e28c7463b32d45989454826cac66cff3" ma:taxonomyFieldName="division" ma:displayName="Virksomhed" ma:fieldId="{e28c7463-b32d-4598-9454-826cac66cff3}"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a9b2b2d6f7d84659be3f2b28cdbf7ee9" ma:index="21" nillable="true" ma:taxonomy="true" ma:internalName="a9b2b2d6f7d84659be3f2b28cdbf7ee9" ma:taxonomyFieldName="unit" ma:displayName="Enhed" ma:fieldId="{a9b2b2d6-f7d8-4659-be3f-2b28cdbf7ee9}" ma:sspId="b335dc01-0bcb-4bbd-8ab2-2c7581a3c65b" ma:termSetId="b8e18aba-abaa-48d4-b0c3-8c4aae54e1fc" ma:anchorId="13316226-471a-4c3e-8f52-8c725441320c"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61ddb4-6fa8-45a8-a2f7-660e03d88706"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a9b2b2d6f7d84659be3f2b28cdbf7ee9 xmlns="49de3d33-79e6-4de7-961a-a8fe87798bc1">
      <Terms xmlns="http://schemas.microsoft.com/office/infopath/2007/PartnerControls"/>
    </a9b2b2d6f7d84659be3f2b28cdbf7ee9>
    <Samtykkenummer_x0020__x0028_EKSTRA_x0020_FELT_x0029_ xmlns="49de3d33-79e6-4de7-961a-a8fe87798bc1" xsi:nil="true"/>
    <RightsOfUse2 xmlns="4c61ddb4-6fa8-45a8-a2f7-660e03d88706">Fri afbenyttelse</RightsOfUse2>
    <j9ba41cabcc24532a214642c53cf62f7 xmlns="49de3d33-79e6-4de7-961a-a8fe87798bc1">
      <Terms xmlns="http://schemas.microsoft.com/office/infopath/2007/PartnerControls"/>
    </j9ba41cabcc24532a214642c53cf62f7>
    <e28c7463b32d45989454826cac66cff3 xmlns="49de3d33-79e6-4de7-961a-a8fe87798bc1">
      <Terms xmlns="http://schemas.microsoft.com/office/infopath/2007/PartnerControls"/>
    </e28c7463b32d45989454826cac66cff3>
    <TaxCatchAll xmlns="49de3d33-79e6-4de7-961a-a8fe87798bc1"/>
    <Samtykkenummer xmlns="49de3d33-79e6-4de7-961a-a8fe87798bc1" xsi:nil="true"/>
    <PublishingExpirationDate xmlns="http://schemas.microsoft.com/sharepoint/v3" xsi:nil="true"/>
    <PublishingStartDate xmlns="http://schemas.microsoft.com/sharepoint/v3" xsi:nil="true"/>
    <wic_System_Copyright xmlns="http://schemas.microsoft.com/sharepoint/v3/fields" xsi:nil="true"/>
    <_dlc_DocId xmlns="49de3d33-79e6-4de7-961a-a8fe87798bc1">HREGHPSYK-823908665-7</_dlc_DocId>
    <_dlc_DocIdUrl xmlns="49de3d33-79e6-4de7-961a-a8fe87798bc1">
      <Url>https://www.psykiatri-regionh.dk/Forskningsenheden---Psykiatrisk-Center-Nordsjælland-/Projekter/_layouts/15/DocIdRedir.aspx?ID=HREGHPSYK-823908665-7</Url>
      <Description>HREGHPSYK-823908665-7</Description>
    </_dlc_DocIdUrl>
    <Dokumenttype xmlns="49de3d33-79e6-4de7-961a-a8fe87798bc1" xsi:nil="true"/>
    <Yderligere_x0020_information xmlns="49de3d33-79e6-4de7-961a-a8fe87798bc1" xsi:nil="true"/>
    <Sidst_x0020_opdateret xmlns="49de3d33-79e6-4de7-961a-a8fe87798bc1" xsi:nil="true"/>
  </documentManagement>
</p:properties>
</file>

<file path=customXml/itemProps1.xml><?xml version="1.0" encoding="utf-8"?>
<ds:datastoreItem xmlns:ds="http://schemas.openxmlformats.org/officeDocument/2006/customXml" ds:itemID="{B0D2E709-FA3C-4E2D-A1F5-DD257C406372}">
  <ds:schemaRefs/>
</ds:datastoreItem>
</file>

<file path=customXml/itemProps2.xml><?xml version="1.0" encoding="utf-8"?>
<ds:datastoreItem xmlns:ds="http://schemas.openxmlformats.org/officeDocument/2006/customXml" ds:itemID="{978984FF-6C25-4FD4-85EA-2F9586C8CA61}">
  <ds:schemaRefs/>
</ds:datastoreItem>
</file>

<file path=customXml/itemProps3.xml><?xml version="1.0" encoding="utf-8"?>
<ds:datastoreItem xmlns:ds="http://schemas.openxmlformats.org/officeDocument/2006/customXml" ds:itemID="{7C7BECE7-166D-4964-AE68-DE397232F9E9}"/>
</file>

<file path=customXml/itemProps4.xml><?xml version="1.0" encoding="utf-8"?>
<ds:datastoreItem xmlns:ds="http://schemas.openxmlformats.org/officeDocument/2006/customXml" ds:itemID="{E09D42E6-03A3-4A99-BB2E-21466D56D165}"/>
</file>

<file path=customXml/itemProps5.xml><?xml version="1.0" encoding="utf-8"?>
<ds:datastoreItem xmlns:ds="http://schemas.openxmlformats.org/officeDocument/2006/customXml" ds:itemID="{A639FB7C-6B45-4D68-BE44-39A28A09F7AD}"/>
</file>

<file path=customXml/itemProps6.xml><?xml version="1.0" encoding="utf-8"?>
<ds:datastoreItem xmlns:ds="http://schemas.openxmlformats.org/officeDocument/2006/customXml" ds:itemID="{3CCE68F8-7066-459A-B5F5-FBF95A43D135}"/>
</file>

<file path=docProps/app.xml><?xml version="1.0" encoding="utf-8"?>
<Properties xmlns="http://schemas.openxmlformats.org/officeDocument/2006/extended-properties" xmlns:vt="http://schemas.openxmlformats.org/officeDocument/2006/docPropsVTypes">
  <Template/>
  <TotalTime>0</TotalTime>
  <Words>674</Words>
  <Application>Microsoft Office PowerPoint</Application>
  <PresentationFormat>Brugerdefineret</PresentationFormat>
  <Paragraphs>64</Paragraphs>
  <Slides>2</Slides>
  <Notes>1</Notes>
  <HiddenSlides>0</HiddenSlides>
  <MMClips>0</MMClips>
  <ScaleCrop>false</ScaleCrop>
  <HeadingPairs>
    <vt:vector size="6" baseType="variant">
      <vt:variant>
        <vt:lpstr>Benyttede skrifttyper</vt:lpstr>
      </vt:variant>
      <vt:variant>
        <vt:i4>6</vt:i4>
      </vt:variant>
      <vt:variant>
        <vt:lpstr>Tema</vt:lpstr>
      </vt:variant>
      <vt:variant>
        <vt:i4>2</vt:i4>
      </vt:variant>
      <vt:variant>
        <vt:lpstr>Slidetitler</vt:lpstr>
      </vt:variant>
      <vt:variant>
        <vt:i4>2</vt:i4>
      </vt:variant>
    </vt:vector>
  </HeadingPairs>
  <TitlesOfParts>
    <vt:vector size="10" baseType="lpstr">
      <vt:lpstr>Arial</vt:lpstr>
      <vt:lpstr>Calibri</vt:lpstr>
      <vt:lpstr>Mari Office</vt:lpstr>
      <vt:lpstr>Mari Office </vt:lpstr>
      <vt:lpstr>Mari Office Book</vt:lpstr>
      <vt:lpstr>Mari Office Light</vt:lpstr>
      <vt:lpstr>RegionH PowerPoint-skabelon 2024 (lys)</vt:lpstr>
      <vt:lpstr>Office Theme</vt:lpstr>
      <vt:lpstr>PowerPoint-præsentation</vt:lpstr>
      <vt:lpstr>PowerPoint-præsentation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2025-02-17T13:07:23Z</dcterms:created>
  <dcterms:modified xsi:type="dcterms:W3CDTF">2025-03-10T11:18:29Z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2024-12-16T21:40:12</vt:lpwstr>
  </property>
  <property fmtid="{D5CDD505-2E9C-101B-9397-08002B2CF9AE}" pid="3" name="TemplafyTenantId">
    <vt:lpwstr>regionh</vt:lpwstr>
  </property>
  <property fmtid="{D5CDD505-2E9C-101B-9397-08002B2CF9AE}" pid="4" name="TemplafyTemplateId">
    <vt:lpwstr>1073106263693590572</vt:lpwstr>
  </property>
  <property fmtid="{D5CDD505-2E9C-101B-9397-08002B2CF9AE}" pid="5" name="TemplafyUserProfileId">
    <vt:lpwstr>1109097969331996568</vt:lpwstr>
  </property>
  <property fmtid="{D5CDD505-2E9C-101B-9397-08002B2CF9AE}" pid="6" name="TemplafyLanguageCode">
    <vt:lpwstr>da-DK</vt:lpwstr>
  </property>
  <property fmtid="{D5CDD505-2E9C-101B-9397-08002B2CF9AE}" pid="7" name="TemplafyFromBlank">
    <vt:bool>true</vt:bool>
  </property>
  <property fmtid="{D5CDD505-2E9C-101B-9397-08002B2CF9AE}" pid="8" name="ContentTypeId">
    <vt:lpwstr>0x0101007FD4918FE9558C48B766CBD5A93A59C8</vt:lpwstr>
  </property>
  <property fmtid="{D5CDD505-2E9C-101B-9397-08002B2CF9AE}" pid="9" name="_dlc_DocIdItemGuid">
    <vt:lpwstr>722ef56e-14b9-41d0-839c-a2aa6e7b3c2d</vt:lpwstr>
  </property>
</Properties>
</file>